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2" r:id="rId6"/>
    <p:sldId id="261" r:id="rId7"/>
    <p:sldId id="263" r:id="rId8"/>
    <p:sldId id="265" r:id="rId9"/>
    <p:sldId id="264" r:id="rId10"/>
    <p:sldId id="266" r:id="rId11"/>
    <p:sldId id="267" r:id="rId12"/>
    <p:sldId id="268" r:id="rId13"/>
    <p:sldId id="269" r:id="rId14"/>
    <p:sldId id="272" r:id="rId15"/>
    <p:sldId id="270" r:id="rId16"/>
    <p:sldId id="271" r:id="rId17"/>
    <p:sldId id="273" r:id="rId18"/>
    <p:sldId id="274" r:id="rId19"/>
    <p:sldId id="275" r:id="rId20"/>
    <p:sldId id="276" r:id="rId21"/>
    <p:sldId id="277" r:id="rId22"/>
  </p:sldIdLst>
  <p:sldSz cx="12801600" cy="7772400"/>
  <p:notesSz cx="6858000" cy="9144000"/>
  <p:defaultTextStyle>
    <a:defPPr>
      <a:defRPr lang="fr-FR"/>
    </a:defPPr>
    <a:lvl1pPr marL="0" algn="l" defTabSz="1175563" rtl="0" eaLnBrk="1" latinLnBrk="0" hangingPunct="1">
      <a:defRPr sz="2300" kern="1200">
        <a:solidFill>
          <a:schemeClr val="tx1"/>
        </a:solidFill>
        <a:latin typeface="+mn-lt"/>
        <a:ea typeface="+mn-ea"/>
        <a:cs typeface="+mn-cs"/>
      </a:defRPr>
    </a:lvl1pPr>
    <a:lvl2pPr marL="587781" algn="l" defTabSz="1175563" rtl="0" eaLnBrk="1" latinLnBrk="0" hangingPunct="1">
      <a:defRPr sz="2300" kern="1200">
        <a:solidFill>
          <a:schemeClr val="tx1"/>
        </a:solidFill>
        <a:latin typeface="+mn-lt"/>
        <a:ea typeface="+mn-ea"/>
        <a:cs typeface="+mn-cs"/>
      </a:defRPr>
    </a:lvl2pPr>
    <a:lvl3pPr marL="1175563" algn="l" defTabSz="1175563" rtl="0" eaLnBrk="1" latinLnBrk="0" hangingPunct="1">
      <a:defRPr sz="2300" kern="1200">
        <a:solidFill>
          <a:schemeClr val="tx1"/>
        </a:solidFill>
        <a:latin typeface="+mn-lt"/>
        <a:ea typeface="+mn-ea"/>
        <a:cs typeface="+mn-cs"/>
      </a:defRPr>
    </a:lvl3pPr>
    <a:lvl4pPr marL="1763344" algn="l" defTabSz="1175563" rtl="0" eaLnBrk="1" latinLnBrk="0" hangingPunct="1">
      <a:defRPr sz="2300" kern="1200">
        <a:solidFill>
          <a:schemeClr val="tx1"/>
        </a:solidFill>
        <a:latin typeface="+mn-lt"/>
        <a:ea typeface="+mn-ea"/>
        <a:cs typeface="+mn-cs"/>
      </a:defRPr>
    </a:lvl4pPr>
    <a:lvl5pPr marL="2351126" algn="l" defTabSz="1175563" rtl="0" eaLnBrk="1" latinLnBrk="0" hangingPunct="1">
      <a:defRPr sz="2300" kern="1200">
        <a:solidFill>
          <a:schemeClr val="tx1"/>
        </a:solidFill>
        <a:latin typeface="+mn-lt"/>
        <a:ea typeface="+mn-ea"/>
        <a:cs typeface="+mn-cs"/>
      </a:defRPr>
    </a:lvl5pPr>
    <a:lvl6pPr marL="2938907" algn="l" defTabSz="1175563" rtl="0" eaLnBrk="1" latinLnBrk="0" hangingPunct="1">
      <a:defRPr sz="2300" kern="1200">
        <a:solidFill>
          <a:schemeClr val="tx1"/>
        </a:solidFill>
        <a:latin typeface="+mn-lt"/>
        <a:ea typeface="+mn-ea"/>
        <a:cs typeface="+mn-cs"/>
      </a:defRPr>
    </a:lvl6pPr>
    <a:lvl7pPr marL="3526689" algn="l" defTabSz="1175563" rtl="0" eaLnBrk="1" latinLnBrk="0" hangingPunct="1">
      <a:defRPr sz="2300" kern="1200">
        <a:solidFill>
          <a:schemeClr val="tx1"/>
        </a:solidFill>
        <a:latin typeface="+mn-lt"/>
        <a:ea typeface="+mn-ea"/>
        <a:cs typeface="+mn-cs"/>
      </a:defRPr>
    </a:lvl7pPr>
    <a:lvl8pPr marL="4114472" algn="l" defTabSz="1175563" rtl="0" eaLnBrk="1" latinLnBrk="0" hangingPunct="1">
      <a:defRPr sz="2300" kern="1200">
        <a:solidFill>
          <a:schemeClr val="tx1"/>
        </a:solidFill>
        <a:latin typeface="+mn-lt"/>
        <a:ea typeface="+mn-ea"/>
        <a:cs typeface="+mn-cs"/>
      </a:defRPr>
    </a:lvl8pPr>
    <a:lvl9pPr marL="4702253" algn="l" defTabSz="1175563" rtl="0" eaLnBrk="1" latinLnBrk="0" hangingPunct="1">
      <a:defRPr sz="23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48">
          <p15:clr>
            <a:srgbClr val="A4A3A4"/>
          </p15:clr>
        </p15:guide>
        <p15:guide id="2" pos="403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D54F"/>
    <a:srgbClr val="404F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14" autoAdjust="0"/>
    <p:restoredTop sz="94660"/>
  </p:normalViewPr>
  <p:slideViewPr>
    <p:cSldViewPr>
      <p:cViewPr varScale="1">
        <p:scale>
          <a:sx n="62" d="100"/>
          <a:sy n="62" d="100"/>
        </p:scale>
        <p:origin x="912" y="72"/>
      </p:cViewPr>
      <p:guideLst>
        <p:guide orient="horz" pos="2448"/>
        <p:guide pos="403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60120" y="2414486"/>
            <a:ext cx="10881360" cy="1666029"/>
          </a:xfrm>
        </p:spPr>
        <p:txBody>
          <a:bodyPr/>
          <a:lstStyle/>
          <a:p>
            <a:r>
              <a:rPr lang="en-US" smtClean="0"/>
              <a:t>Click to edit Master title style</a:t>
            </a:r>
            <a:endParaRPr lang="fr-FR"/>
          </a:p>
        </p:txBody>
      </p:sp>
      <p:sp>
        <p:nvSpPr>
          <p:cNvPr id="3" name="Subtitle 2"/>
          <p:cNvSpPr>
            <a:spLocks noGrp="1"/>
          </p:cNvSpPr>
          <p:nvPr>
            <p:ph type="subTitle" idx="1"/>
          </p:nvPr>
        </p:nvSpPr>
        <p:spPr>
          <a:xfrm>
            <a:off x="1920240" y="4404360"/>
            <a:ext cx="8961120" cy="1986280"/>
          </a:xfrm>
        </p:spPr>
        <p:txBody>
          <a:bodyPr/>
          <a:lstStyle>
            <a:lvl1pPr marL="0" indent="0" algn="ctr">
              <a:buNone/>
              <a:defRPr>
                <a:solidFill>
                  <a:schemeClr val="tx1">
                    <a:tint val="75000"/>
                  </a:schemeClr>
                </a:solidFill>
              </a:defRPr>
            </a:lvl1pPr>
            <a:lvl2pPr marL="587781" indent="0" algn="ctr">
              <a:buNone/>
              <a:defRPr>
                <a:solidFill>
                  <a:schemeClr val="tx1">
                    <a:tint val="75000"/>
                  </a:schemeClr>
                </a:solidFill>
              </a:defRPr>
            </a:lvl2pPr>
            <a:lvl3pPr marL="1175563" indent="0" algn="ctr">
              <a:buNone/>
              <a:defRPr>
                <a:solidFill>
                  <a:schemeClr val="tx1">
                    <a:tint val="75000"/>
                  </a:schemeClr>
                </a:solidFill>
              </a:defRPr>
            </a:lvl3pPr>
            <a:lvl4pPr marL="1763344" indent="0" algn="ctr">
              <a:buNone/>
              <a:defRPr>
                <a:solidFill>
                  <a:schemeClr val="tx1">
                    <a:tint val="75000"/>
                  </a:schemeClr>
                </a:solidFill>
              </a:defRPr>
            </a:lvl4pPr>
            <a:lvl5pPr marL="2351126" indent="0" algn="ctr">
              <a:buNone/>
              <a:defRPr>
                <a:solidFill>
                  <a:schemeClr val="tx1">
                    <a:tint val="75000"/>
                  </a:schemeClr>
                </a:solidFill>
              </a:defRPr>
            </a:lvl5pPr>
            <a:lvl6pPr marL="2938907" indent="0" algn="ctr">
              <a:buNone/>
              <a:defRPr>
                <a:solidFill>
                  <a:schemeClr val="tx1">
                    <a:tint val="75000"/>
                  </a:schemeClr>
                </a:solidFill>
              </a:defRPr>
            </a:lvl6pPr>
            <a:lvl7pPr marL="3526689" indent="0" algn="ctr">
              <a:buNone/>
              <a:defRPr>
                <a:solidFill>
                  <a:schemeClr val="tx1">
                    <a:tint val="75000"/>
                  </a:schemeClr>
                </a:solidFill>
              </a:defRPr>
            </a:lvl7pPr>
            <a:lvl8pPr marL="4114472" indent="0" algn="ctr">
              <a:buNone/>
              <a:defRPr>
                <a:solidFill>
                  <a:schemeClr val="tx1">
                    <a:tint val="75000"/>
                  </a:schemeClr>
                </a:solidFill>
              </a:defRPr>
            </a:lvl8pPr>
            <a:lvl9pPr marL="4702253" indent="0" algn="ctr">
              <a:buNone/>
              <a:defRPr>
                <a:solidFill>
                  <a:schemeClr val="tx1">
                    <a:tint val="75000"/>
                  </a:schemeClr>
                </a:solidFill>
              </a:defRPr>
            </a:lvl9pPr>
          </a:lstStyle>
          <a:p>
            <a:r>
              <a:rPr lang="en-US" smtClean="0"/>
              <a:t>Click to edit Master subtitle style</a:t>
            </a:r>
            <a:endParaRPr lang="fr-FR"/>
          </a:p>
        </p:txBody>
      </p:sp>
      <p:sp>
        <p:nvSpPr>
          <p:cNvPr id="4" name="Date Placeholder 3"/>
          <p:cNvSpPr>
            <a:spLocks noGrp="1"/>
          </p:cNvSpPr>
          <p:nvPr>
            <p:ph type="dt" sz="half" idx="10"/>
          </p:nvPr>
        </p:nvSpPr>
        <p:spPr/>
        <p:txBody>
          <a:bodyPr/>
          <a:lstStyle/>
          <a:p>
            <a:fld id="{240B2629-D6C9-4700-A4D1-6F7B70F3CE8E}" type="datetimeFigureOut">
              <a:rPr lang="fr-FR" smtClean="0"/>
              <a:t>01/01/2025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F646FD2-04BA-4961-9FD8-5A26E7480056}" type="slidenum">
              <a:rPr lang="fr-FR" smtClean="0"/>
              <a:t>‹#›</a:t>
            </a:fld>
            <a:endParaRPr lang="fr-FR"/>
          </a:p>
        </p:txBody>
      </p:sp>
    </p:spTree>
    <p:extLst>
      <p:ext uri="{BB962C8B-B14F-4D97-AF65-F5344CB8AC3E}">
        <p14:creationId xmlns:p14="http://schemas.microsoft.com/office/powerpoint/2010/main" val="3026489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10"/>
          </p:nvPr>
        </p:nvSpPr>
        <p:spPr/>
        <p:txBody>
          <a:bodyPr/>
          <a:lstStyle/>
          <a:p>
            <a:fld id="{240B2629-D6C9-4700-A4D1-6F7B70F3CE8E}" type="datetimeFigureOut">
              <a:rPr lang="fr-FR" smtClean="0"/>
              <a:t>01/01/2025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F646FD2-04BA-4961-9FD8-5A26E7480056}" type="slidenum">
              <a:rPr lang="fr-FR" smtClean="0"/>
              <a:t>‹#›</a:t>
            </a:fld>
            <a:endParaRPr lang="fr-FR"/>
          </a:p>
        </p:txBody>
      </p:sp>
    </p:spTree>
    <p:extLst>
      <p:ext uri="{BB962C8B-B14F-4D97-AF65-F5344CB8AC3E}">
        <p14:creationId xmlns:p14="http://schemas.microsoft.com/office/powerpoint/2010/main" val="15888970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11238" y="4994491"/>
            <a:ext cx="10881360" cy="1543685"/>
          </a:xfrm>
        </p:spPr>
        <p:txBody>
          <a:bodyPr anchor="t"/>
          <a:lstStyle>
            <a:lvl1pPr algn="l">
              <a:defRPr sz="5200" b="1" cap="all"/>
            </a:lvl1pPr>
          </a:lstStyle>
          <a:p>
            <a:r>
              <a:rPr lang="en-US" smtClean="0"/>
              <a:t>Click to edit Master title style</a:t>
            </a:r>
            <a:endParaRPr lang="fr-FR"/>
          </a:p>
        </p:txBody>
      </p:sp>
      <p:sp>
        <p:nvSpPr>
          <p:cNvPr id="3" name="Text Placeholder 2"/>
          <p:cNvSpPr>
            <a:spLocks noGrp="1"/>
          </p:cNvSpPr>
          <p:nvPr>
            <p:ph type="body" idx="1"/>
          </p:nvPr>
        </p:nvSpPr>
        <p:spPr>
          <a:xfrm>
            <a:off x="1011238" y="3294277"/>
            <a:ext cx="10881360" cy="1700211"/>
          </a:xfrm>
        </p:spPr>
        <p:txBody>
          <a:bodyPr anchor="b"/>
          <a:lstStyle>
            <a:lvl1pPr marL="0" indent="0">
              <a:buNone/>
              <a:defRPr sz="2500">
                <a:solidFill>
                  <a:schemeClr val="tx1">
                    <a:tint val="75000"/>
                  </a:schemeClr>
                </a:solidFill>
              </a:defRPr>
            </a:lvl1pPr>
            <a:lvl2pPr marL="587781" indent="0">
              <a:buNone/>
              <a:defRPr sz="2300">
                <a:solidFill>
                  <a:schemeClr val="tx1">
                    <a:tint val="75000"/>
                  </a:schemeClr>
                </a:solidFill>
              </a:defRPr>
            </a:lvl2pPr>
            <a:lvl3pPr marL="1175563" indent="0">
              <a:buNone/>
              <a:defRPr sz="2100">
                <a:solidFill>
                  <a:schemeClr val="tx1">
                    <a:tint val="75000"/>
                  </a:schemeClr>
                </a:solidFill>
              </a:defRPr>
            </a:lvl3pPr>
            <a:lvl4pPr marL="1763344" indent="0">
              <a:buNone/>
              <a:defRPr sz="1800">
                <a:solidFill>
                  <a:schemeClr val="tx1">
                    <a:tint val="75000"/>
                  </a:schemeClr>
                </a:solidFill>
              </a:defRPr>
            </a:lvl4pPr>
            <a:lvl5pPr marL="2351126" indent="0">
              <a:buNone/>
              <a:defRPr sz="1800">
                <a:solidFill>
                  <a:schemeClr val="tx1">
                    <a:tint val="75000"/>
                  </a:schemeClr>
                </a:solidFill>
              </a:defRPr>
            </a:lvl5pPr>
            <a:lvl6pPr marL="2938907" indent="0">
              <a:buNone/>
              <a:defRPr sz="1800">
                <a:solidFill>
                  <a:schemeClr val="tx1">
                    <a:tint val="75000"/>
                  </a:schemeClr>
                </a:solidFill>
              </a:defRPr>
            </a:lvl6pPr>
            <a:lvl7pPr marL="3526689" indent="0">
              <a:buNone/>
              <a:defRPr sz="1800">
                <a:solidFill>
                  <a:schemeClr val="tx1">
                    <a:tint val="75000"/>
                  </a:schemeClr>
                </a:solidFill>
              </a:defRPr>
            </a:lvl7pPr>
            <a:lvl8pPr marL="4114472" indent="0">
              <a:buNone/>
              <a:defRPr sz="1800">
                <a:solidFill>
                  <a:schemeClr val="tx1">
                    <a:tint val="75000"/>
                  </a:schemeClr>
                </a:solidFill>
              </a:defRPr>
            </a:lvl8pPr>
            <a:lvl9pPr marL="4702253" indent="0">
              <a:buNone/>
              <a:defRPr sz="18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40B2629-D6C9-4700-A4D1-6F7B70F3CE8E}" type="datetimeFigureOut">
              <a:rPr lang="fr-FR" smtClean="0"/>
              <a:t>01/01/2025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F646FD2-04BA-4961-9FD8-5A26E7480056}" type="slidenum">
              <a:rPr lang="fr-FR" smtClean="0"/>
              <a:t>‹#›</a:t>
            </a:fld>
            <a:endParaRPr lang="fr-FR"/>
          </a:p>
        </p:txBody>
      </p:sp>
    </p:spTree>
    <p:extLst>
      <p:ext uri="{BB962C8B-B14F-4D97-AF65-F5344CB8AC3E}">
        <p14:creationId xmlns:p14="http://schemas.microsoft.com/office/powerpoint/2010/main" val="15242343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Content Placeholder 2"/>
          <p:cNvSpPr>
            <a:spLocks noGrp="1"/>
          </p:cNvSpPr>
          <p:nvPr>
            <p:ph sz="half" idx="1"/>
          </p:nvPr>
        </p:nvSpPr>
        <p:spPr>
          <a:xfrm>
            <a:off x="640080" y="1813564"/>
            <a:ext cx="5654040" cy="5129425"/>
          </a:xfrm>
        </p:spPr>
        <p:txBody>
          <a:bodyPr/>
          <a:lstStyle>
            <a:lvl1pPr>
              <a:defRPr sz="3600"/>
            </a:lvl1pPr>
            <a:lvl2pPr>
              <a:defRPr sz="3100"/>
            </a:lvl2pPr>
            <a:lvl3pPr>
              <a:defRPr sz="25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Content Placeholder 3"/>
          <p:cNvSpPr>
            <a:spLocks noGrp="1"/>
          </p:cNvSpPr>
          <p:nvPr>
            <p:ph sz="half" idx="2"/>
          </p:nvPr>
        </p:nvSpPr>
        <p:spPr>
          <a:xfrm>
            <a:off x="6507480" y="1813564"/>
            <a:ext cx="5654040" cy="5129425"/>
          </a:xfrm>
        </p:spPr>
        <p:txBody>
          <a:bodyPr/>
          <a:lstStyle>
            <a:lvl1pPr>
              <a:defRPr sz="3600"/>
            </a:lvl1pPr>
            <a:lvl2pPr>
              <a:defRPr sz="3100"/>
            </a:lvl2pPr>
            <a:lvl3pPr>
              <a:defRPr sz="25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5" name="Date Placeholder 4"/>
          <p:cNvSpPr>
            <a:spLocks noGrp="1"/>
          </p:cNvSpPr>
          <p:nvPr>
            <p:ph type="dt" sz="half" idx="10"/>
          </p:nvPr>
        </p:nvSpPr>
        <p:spPr/>
        <p:txBody>
          <a:bodyPr/>
          <a:lstStyle/>
          <a:p>
            <a:fld id="{240B2629-D6C9-4700-A4D1-6F7B70F3CE8E}" type="datetimeFigureOut">
              <a:rPr lang="fr-FR" smtClean="0"/>
              <a:t>01/01/2025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F646FD2-04BA-4961-9FD8-5A26E7480056}" type="slidenum">
              <a:rPr lang="fr-FR" smtClean="0"/>
              <a:t>‹#›</a:t>
            </a:fld>
            <a:endParaRPr lang="fr-FR"/>
          </a:p>
        </p:txBody>
      </p:sp>
    </p:spTree>
    <p:extLst>
      <p:ext uri="{BB962C8B-B14F-4D97-AF65-F5344CB8AC3E}">
        <p14:creationId xmlns:p14="http://schemas.microsoft.com/office/powerpoint/2010/main" val="35540322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r-FR"/>
          </a:p>
        </p:txBody>
      </p:sp>
      <p:sp>
        <p:nvSpPr>
          <p:cNvPr id="3" name="Text Placeholder 2"/>
          <p:cNvSpPr>
            <a:spLocks noGrp="1"/>
          </p:cNvSpPr>
          <p:nvPr>
            <p:ph type="body" idx="1"/>
          </p:nvPr>
        </p:nvSpPr>
        <p:spPr>
          <a:xfrm>
            <a:off x="640081" y="1739797"/>
            <a:ext cx="5656263" cy="725065"/>
          </a:xfrm>
        </p:spPr>
        <p:txBody>
          <a:bodyPr anchor="b"/>
          <a:lstStyle>
            <a:lvl1pPr marL="0" indent="0">
              <a:buNone/>
              <a:defRPr sz="3100" b="1"/>
            </a:lvl1pPr>
            <a:lvl2pPr marL="587781" indent="0">
              <a:buNone/>
              <a:defRPr sz="2500" b="1"/>
            </a:lvl2pPr>
            <a:lvl3pPr marL="1175563" indent="0">
              <a:buNone/>
              <a:defRPr sz="2300" b="1"/>
            </a:lvl3pPr>
            <a:lvl4pPr marL="1763344" indent="0">
              <a:buNone/>
              <a:defRPr sz="2100" b="1"/>
            </a:lvl4pPr>
            <a:lvl5pPr marL="2351126" indent="0">
              <a:buNone/>
              <a:defRPr sz="2100" b="1"/>
            </a:lvl5pPr>
            <a:lvl6pPr marL="2938907" indent="0">
              <a:buNone/>
              <a:defRPr sz="2100" b="1"/>
            </a:lvl6pPr>
            <a:lvl7pPr marL="3526689" indent="0">
              <a:buNone/>
              <a:defRPr sz="2100" b="1"/>
            </a:lvl7pPr>
            <a:lvl8pPr marL="4114472" indent="0">
              <a:buNone/>
              <a:defRPr sz="2100" b="1"/>
            </a:lvl8pPr>
            <a:lvl9pPr marL="4702253" indent="0">
              <a:buNone/>
              <a:defRPr sz="2100" b="1"/>
            </a:lvl9pPr>
          </a:lstStyle>
          <a:p>
            <a:pPr lvl="0"/>
            <a:r>
              <a:rPr lang="en-US" smtClean="0"/>
              <a:t>Click to edit Master text styles</a:t>
            </a:r>
          </a:p>
        </p:txBody>
      </p:sp>
      <p:sp>
        <p:nvSpPr>
          <p:cNvPr id="4" name="Content Placeholder 3"/>
          <p:cNvSpPr>
            <a:spLocks noGrp="1"/>
          </p:cNvSpPr>
          <p:nvPr>
            <p:ph sz="half" idx="2"/>
          </p:nvPr>
        </p:nvSpPr>
        <p:spPr>
          <a:xfrm>
            <a:off x="640081" y="2464859"/>
            <a:ext cx="5656263" cy="4478126"/>
          </a:xfrm>
        </p:spPr>
        <p:txBody>
          <a:bodyPr/>
          <a:lstStyle>
            <a:lvl1pPr>
              <a:defRPr sz="3100"/>
            </a:lvl1pPr>
            <a:lvl2pPr>
              <a:defRPr sz="25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5" name="Text Placeholder 4"/>
          <p:cNvSpPr>
            <a:spLocks noGrp="1"/>
          </p:cNvSpPr>
          <p:nvPr>
            <p:ph type="body" sz="quarter" idx="3"/>
          </p:nvPr>
        </p:nvSpPr>
        <p:spPr>
          <a:xfrm>
            <a:off x="6503041" y="1739797"/>
            <a:ext cx="5658485" cy="725065"/>
          </a:xfrm>
        </p:spPr>
        <p:txBody>
          <a:bodyPr anchor="b"/>
          <a:lstStyle>
            <a:lvl1pPr marL="0" indent="0">
              <a:buNone/>
              <a:defRPr sz="3100" b="1"/>
            </a:lvl1pPr>
            <a:lvl2pPr marL="587781" indent="0">
              <a:buNone/>
              <a:defRPr sz="2500" b="1"/>
            </a:lvl2pPr>
            <a:lvl3pPr marL="1175563" indent="0">
              <a:buNone/>
              <a:defRPr sz="2300" b="1"/>
            </a:lvl3pPr>
            <a:lvl4pPr marL="1763344" indent="0">
              <a:buNone/>
              <a:defRPr sz="2100" b="1"/>
            </a:lvl4pPr>
            <a:lvl5pPr marL="2351126" indent="0">
              <a:buNone/>
              <a:defRPr sz="2100" b="1"/>
            </a:lvl5pPr>
            <a:lvl6pPr marL="2938907" indent="0">
              <a:buNone/>
              <a:defRPr sz="2100" b="1"/>
            </a:lvl6pPr>
            <a:lvl7pPr marL="3526689" indent="0">
              <a:buNone/>
              <a:defRPr sz="2100" b="1"/>
            </a:lvl7pPr>
            <a:lvl8pPr marL="4114472" indent="0">
              <a:buNone/>
              <a:defRPr sz="2100" b="1"/>
            </a:lvl8pPr>
            <a:lvl9pPr marL="4702253" indent="0">
              <a:buNone/>
              <a:defRPr sz="2100" b="1"/>
            </a:lvl9pPr>
          </a:lstStyle>
          <a:p>
            <a:pPr lvl="0"/>
            <a:r>
              <a:rPr lang="en-US" smtClean="0"/>
              <a:t>Click to edit Master text styles</a:t>
            </a:r>
          </a:p>
        </p:txBody>
      </p:sp>
      <p:sp>
        <p:nvSpPr>
          <p:cNvPr id="6" name="Content Placeholder 5"/>
          <p:cNvSpPr>
            <a:spLocks noGrp="1"/>
          </p:cNvSpPr>
          <p:nvPr>
            <p:ph sz="quarter" idx="4"/>
          </p:nvPr>
        </p:nvSpPr>
        <p:spPr>
          <a:xfrm>
            <a:off x="6503041" y="2464859"/>
            <a:ext cx="5658485" cy="4478126"/>
          </a:xfrm>
        </p:spPr>
        <p:txBody>
          <a:bodyPr/>
          <a:lstStyle>
            <a:lvl1pPr>
              <a:defRPr sz="3100"/>
            </a:lvl1pPr>
            <a:lvl2pPr>
              <a:defRPr sz="25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7" name="Date Placeholder 6"/>
          <p:cNvSpPr>
            <a:spLocks noGrp="1"/>
          </p:cNvSpPr>
          <p:nvPr>
            <p:ph type="dt" sz="half" idx="10"/>
          </p:nvPr>
        </p:nvSpPr>
        <p:spPr/>
        <p:txBody>
          <a:bodyPr/>
          <a:lstStyle/>
          <a:p>
            <a:fld id="{240B2629-D6C9-4700-A4D1-6F7B70F3CE8E}" type="datetimeFigureOut">
              <a:rPr lang="fr-FR" smtClean="0"/>
              <a:t>01/01/2025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F646FD2-04BA-4961-9FD8-5A26E7480056}" type="slidenum">
              <a:rPr lang="fr-FR" smtClean="0"/>
              <a:t>‹#›</a:t>
            </a:fld>
            <a:endParaRPr lang="fr-FR"/>
          </a:p>
        </p:txBody>
      </p:sp>
    </p:spTree>
    <p:extLst>
      <p:ext uri="{BB962C8B-B14F-4D97-AF65-F5344CB8AC3E}">
        <p14:creationId xmlns:p14="http://schemas.microsoft.com/office/powerpoint/2010/main" val="1961315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Date Placeholder 2"/>
          <p:cNvSpPr>
            <a:spLocks noGrp="1"/>
          </p:cNvSpPr>
          <p:nvPr>
            <p:ph type="dt" sz="half" idx="10"/>
          </p:nvPr>
        </p:nvSpPr>
        <p:spPr/>
        <p:txBody>
          <a:bodyPr/>
          <a:lstStyle/>
          <a:p>
            <a:fld id="{240B2629-D6C9-4700-A4D1-6F7B70F3CE8E}" type="datetimeFigureOut">
              <a:rPr lang="fr-FR" smtClean="0"/>
              <a:t>01/01/2025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F646FD2-04BA-4961-9FD8-5A26E7480056}" type="slidenum">
              <a:rPr lang="fr-FR" smtClean="0"/>
              <a:t>‹#›</a:t>
            </a:fld>
            <a:endParaRPr lang="fr-FR"/>
          </a:p>
        </p:txBody>
      </p:sp>
    </p:spTree>
    <p:extLst>
      <p:ext uri="{BB962C8B-B14F-4D97-AF65-F5344CB8AC3E}">
        <p14:creationId xmlns:p14="http://schemas.microsoft.com/office/powerpoint/2010/main" val="11402776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0B2629-D6C9-4700-A4D1-6F7B70F3CE8E}" type="datetimeFigureOut">
              <a:rPr lang="fr-FR" smtClean="0"/>
              <a:t>01/01/2025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F646FD2-04BA-4961-9FD8-5A26E7480056}" type="slidenum">
              <a:rPr lang="fr-FR" smtClean="0"/>
              <a:t>‹#›</a:t>
            </a:fld>
            <a:endParaRPr lang="fr-FR"/>
          </a:p>
        </p:txBody>
      </p:sp>
    </p:spTree>
    <p:extLst>
      <p:ext uri="{BB962C8B-B14F-4D97-AF65-F5344CB8AC3E}">
        <p14:creationId xmlns:p14="http://schemas.microsoft.com/office/powerpoint/2010/main" val="184548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0086" y="309459"/>
            <a:ext cx="4211638" cy="1316991"/>
          </a:xfrm>
        </p:spPr>
        <p:txBody>
          <a:bodyPr anchor="b"/>
          <a:lstStyle>
            <a:lvl1pPr algn="l">
              <a:defRPr sz="2500" b="1"/>
            </a:lvl1pPr>
          </a:lstStyle>
          <a:p>
            <a:r>
              <a:rPr lang="en-US" smtClean="0"/>
              <a:t>Click to edit Master title style</a:t>
            </a:r>
            <a:endParaRPr lang="fr-FR"/>
          </a:p>
        </p:txBody>
      </p:sp>
      <p:sp>
        <p:nvSpPr>
          <p:cNvPr id="3" name="Content Placeholder 2"/>
          <p:cNvSpPr>
            <a:spLocks noGrp="1"/>
          </p:cNvSpPr>
          <p:nvPr>
            <p:ph idx="1"/>
          </p:nvPr>
        </p:nvSpPr>
        <p:spPr>
          <a:xfrm>
            <a:off x="5005069" y="309462"/>
            <a:ext cx="7156451" cy="6633529"/>
          </a:xfrm>
        </p:spPr>
        <p:txBody>
          <a:bodyPr/>
          <a:lstStyle>
            <a:lvl1pPr>
              <a:defRPr sz="4100"/>
            </a:lvl1pPr>
            <a:lvl2pPr>
              <a:defRPr sz="3600"/>
            </a:lvl2pPr>
            <a:lvl3pPr>
              <a:defRPr sz="3100"/>
            </a:lvl3pPr>
            <a:lvl4pPr>
              <a:defRPr sz="2500"/>
            </a:lvl4pPr>
            <a:lvl5pPr>
              <a:defRPr sz="2500"/>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Text Placeholder 3"/>
          <p:cNvSpPr>
            <a:spLocks noGrp="1"/>
          </p:cNvSpPr>
          <p:nvPr>
            <p:ph type="body" sz="half" idx="2"/>
          </p:nvPr>
        </p:nvSpPr>
        <p:spPr>
          <a:xfrm>
            <a:off x="640086" y="1626451"/>
            <a:ext cx="4211638" cy="5316539"/>
          </a:xfrm>
        </p:spPr>
        <p:txBody>
          <a:bodyPr/>
          <a:lstStyle>
            <a:lvl1pPr marL="0" indent="0">
              <a:buNone/>
              <a:defRPr sz="1800"/>
            </a:lvl1pPr>
            <a:lvl2pPr marL="587781" indent="0">
              <a:buNone/>
              <a:defRPr sz="1500"/>
            </a:lvl2pPr>
            <a:lvl3pPr marL="1175563" indent="0">
              <a:buNone/>
              <a:defRPr sz="1300"/>
            </a:lvl3pPr>
            <a:lvl4pPr marL="1763344" indent="0">
              <a:buNone/>
              <a:defRPr sz="1200"/>
            </a:lvl4pPr>
            <a:lvl5pPr marL="2351126" indent="0">
              <a:buNone/>
              <a:defRPr sz="1200"/>
            </a:lvl5pPr>
            <a:lvl6pPr marL="2938907" indent="0">
              <a:buNone/>
              <a:defRPr sz="1200"/>
            </a:lvl6pPr>
            <a:lvl7pPr marL="3526689" indent="0">
              <a:buNone/>
              <a:defRPr sz="1200"/>
            </a:lvl7pPr>
            <a:lvl8pPr marL="4114472" indent="0">
              <a:buNone/>
              <a:defRPr sz="1200"/>
            </a:lvl8pPr>
            <a:lvl9pPr marL="4702253"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0B2629-D6C9-4700-A4D1-6F7B70F3CE8E}" type="datetimeFigureOut">
              <a:rPr lang="fr-FR" smtClean="0"/>
              <a:t>01/01/2025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F646FD2-04BA-4961-9FD8-5A26E7480056}" type="slidenum">
              <a:rPr lang="fr-FR" smtClean="0"/>
              <a:t>‹#›</a:t>
            </a:fld>
            <a:endParaRPr lang="fr-FR"/>
          </a:p>
        </p:txBody>
      </p:sp>
    </p:spTree>
    <p:extLst>
      <p:ext uri="{BB962C8B-B14F-4D97-AF65-F5344CB8AC3E}">
        <p14:creationId xmlns:p14="http://schemas.microsoft.com/office/powerpoint/2010/main" val="2083796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09203" y="5440682"/>
            <a:ext cx="7680960" cy="642305"/>
          </a:xfrm>
        </p:spPr>
        <p:txBody>
          <a:bodyPr anchor="b"/>
          <a:lstStyle>
            <a:lvl1pPr algn="l">
              <a:defRPr sz="2500" b="1"/>
            </a:lvl1pPr>
          </a:lstStyle>
          <a:p>
            <a:r>
              <a:rPr lang="en-US" smtClean="0"/>
              <a:t>Click to edit Master title style</a:t>
            </a:r>
            <a:endParaRPr lang="fr-FR"/>
          </a:p>
        </p:txBody>
      </p:sp>
      <p:sp>
        <p:nvSpPr>
          <p:cNvPr id="3" name="Picture Placeholder 2"/>
          <p:cNvSpPr>
            <a:spLocks noGrp="1"/>
          </p:cNvSpPr>
          <p:nvPr>
            <p:ph type="pic" idx="1"/>
          </p:nvPr>
        </p:nvSpPr>
        <p:spPr>
          <a:xfrm>
            <a:off x="2509203" y="694479"/>
            <a:ext cx="7680960" cy="4663440"/>
          </a:xfrm>
        </p:spPr>
        <p:txBody>
          <a:bodyPr/>
          <a:lstStyle>
            <a:lvl1pPr marL="0" indent="0">
              <a:buNone/>
              <a:defRPr sz="4100"/>
            </a:lvl1pPr>
            <a:lvl2pPr marL="587781" indent="0">
              <a:buNone/>
              <a:defRPr sz="3600"/>
            </a:lvl2pPr>
            <a:lvl3pPr marL="1175563" indent="0">
              <a:buNone/>
              <a:defRPr sz="3100"/>
            </a:lvl3pPr>
            <a:lvl4pPr marL="1763344" indent="0">
              <a:buNone/>
              <a:defRPr sz="2500"/>
            </a:lvl4pPr>
            <a:lvl5pPr marL="2351126" indent="0">
              <a:buNone/>
              <a:defRPr sz="2500"/>
            </a:lvl5pPr>
            <a:lvl6pPr marL="2938907" indent="0">
              <a:buNone/>
              <a:defRPr sz="2500"/>
            </a:lvl6pPr>
            <a:lvl7pPr marL="3526689" indent="0">
              <a:buNone/>
              <a:defRPr sz="2500"/>
            </a:lvl7pPr>
            <a:lvl8pPr marL="4114472" indent="0">
              <a:buNone/>
              <a:defRPr sz="2500"/>
            </a:lvl8pPr>
            <a:lvl9pPr marL="4702253" indent="0">
              <a:buNone/>
              <a:defRPr sz="2500"/>
            </a:lvl9pPr>
          </a:lstStyle>
          <a:p>
            <a:endParaRPr lang="fr-FR"/>
          </a:p>
        </p:txBody>
      </p:sp>
      <p:sp>
        <p:nvSpPr>
          <p:cNvPr id="4" name="Text Placeholder 3"/>
          <p:cNvSpPr>
            <a:spLocks noGrp="1"/>
          </p:cNvSpPr>
          <p:nvPr>
            <p:ph type="body" sz="half" idx="2"/>
          </p:nvPr>
        </p:nvSpPr>
        <p:spPr>
          <a:xfrm>
            <a:off x="2509203" y="6082986"/>
            <a:ext cx="7680960" cy="912179"/>
          </a:xfrm>
        </p:spPr>
        <p:txBody>
          <a:bodyPr/>
          <a:lstStyle>
            <a:lvl1pPr marL="0" indent="0">
              <a:buNone/>
              <a:defRPr sz="1800"/>
            </a:lvl1pPr>
            <a:lvl2pPr marL="587781" indent="0">
              <a:buNone/>
              <a:defRPr sz="1500"/>
            </a:lvl2pPr>
            <a:lvl3pPr marL="1175563" indent="0">
              <a:buNone/>
              <a:defRPr sz="1300"/>
            </a:lvl3pPr>
            <a:lvl4pPr marL="1763344" indent="0">
              <a:buNone/>
              <a:defRPr sz="1200"/>
            </a:lvl4pPr>
            <a:lvl5pPr marL="2351126" indent="0">
              <a:buNone/>
              <a:defRPr sz="1200"/>
            </a:lvl5pPr>
            <a:lvl6pPr marL="2938907" indent="0">
              <a:buNone/>
              <a:defRPr sz="1200"/>
            </a:lvl6pPr>
            <a:lvl7pPr marL="3526689" indent="0">
              <a:buNone/>
              <a:defRPr sz="1200"/>
            </a:lvl7pPr>
            <a:lvl8pPr marL="4114472" indent="0">
              <a:buNone/>
              <a:defRPr sz="1200"/>
            </a:lvl8pPr>
            <a:lvl9pPr marL="4702253"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0B2629-D6C9-4700-A4D1-6F7B70F3CE8E}" type="datetimeFigureOut">
              <a:rPr lang="fr-FR" smtClean="0"/>
              <a:t>01/01/2025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F646FD2-04BA-4961-9FD8-5A26E7480056}" type="slidenum">
              <a:rPr lang="fr-FR" smtClean="0"/>
              <a:t>‹#›</a:t>
            </a:fld>
            <a:endParaRPr lang="fr-FR"/>
          </a:p>
        </p:txBody>
      </p:sp>
    </p:spTree>
    <p:extLst>
      <p:ext uri="{BB962C8B-B14F-4D97-AF65-F5344CB8AC3E}">
        <p14:creationId xmlns:p14="http://schemas.microsoft.com/office/powerpoint/2010/main" val="2972850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10"/>
          </p:nvPr>
        </p:nvSpPr>
        <p:spPr/>
        <p:txBody>
          <a:bodyPr/>
          <a:lstStyle/>
          <a:p>
            <a:fld id="{240B2629-D6C9-4700-A4D1-6F7B70F3CE8E}" type="datetimeFigureOut">
              <a:rPr lang="fr-FR" smtClean="0"/>
              <a:t>01/01/2025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F646FD2-04BA-4961-9FD8-5A26E7480056}" type="slidenum">
              <a:rPr lang="fr-FR" smtClean="0"/>
              <a:t>‹#›</a:t>
            </a:fld>
            <a:endParaRPr lang="fr-FR"/>
          </a:p>
        </p:txBody>
      </p:sp>
    </p:spTree>
    <p:extLst>
      <p:ext uri="{BB962C8B-B14F-4D97-AF65-F5344CB8AC3E}">
        <p14:creationId xmlns:p14="http://schemas.microsoft.com/office/powerpoint/2010/main" val="1291666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81160" y="311261"/>
            <a:ext cx="2880360" cy="6631729"/>
          </a:xfrm>
        </p:spPr>
        <p:txBody>
          <a:bodyPr vert="eaVert"/>
          <a:lstStyle/>
          <a:p>
            <a:r>
              <a:rPr lang="en-US" smtClean="0"/>
              <a:t>Click to edit Master title style</a:t>
            </a:r>
            <a:endParaRPr lang="fr-FR"/>
          </a:p>
        </p:txBody>
      </p:sp>
      <p:sp>
        <p:nvSpPr>
          <p:cNvPr id="3" name="Vertical Text Placeholder 2"/>
          <p:cNvSpPr>
            <a:spLocks noGrp="1"/>
          </p:cNvSpPr>
          <p:nvPr>
            <p:ph type="body" orient="vert" idx="1"/>
          </p:nvPr>
        </p:nvSpPr>
        <p:spPr>
          <a:xfrm>
            <a:off x="640080" y="311261"/>
            <a:ext cx="8427720" cy="66317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10"/>
          </p:nvPr>
        </p:nvSpPr>
        <p:spPr/>
        <p:txBody>
          <a:bodyPr/>
          <a:lstStyle/>
          <a:p>
            <a:fld id="{240B2629-D6C9-4700-A4D1-6F7B70F3CE8E}" type="datetimeFigureOut">
              <a:rPr lang="fr-FR" smtClean="0"/>
              <a:t>01/01/2025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F646FD2-04BA-4961-9FD8-5A26E7480056}" type="slidenum">
              <a:rPr lang="fr-FR" smtClean="0"/>
              <a:t>‹#›</a:t>
            </a:fld>
            <a:endParaRPr lang="fr-FR"/>
          </a:p>
        </p:txBody>
      </p:sp>
    </p:spTree>
    <p:extLst>
      <p:ext uri="{BB962C8B-B14F-4D97-AF65-F5344CB8AC3E}">
        <p14:creationId xmlns:p14="http://schemas.microsoft.com/office/powerpoint/2010/main" val="3179390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40080" y="311257"/>
            <a:ext cx="11521440" cy="1295400"/>
          </a:xfrm>
          <a:prstGeom prst="rect">
            <a:avLst/>
          </a:prstGeom>
        </p:spPr>
        <p:txBody>
          <a:bodyPr vert="horz" lIns="117557" tIns="58778" rIns="117557" bIns="58778" rtlCol="0" anchor="ctr">
            <a:normAutofit/>
          </a:bodyPr>
          <a:lstStyle/>
          <a:p>
            <a:r>
              <a:rPr lang="en-US" smtClean="0"/>
              <a:t>Click to edit Master title style</a:t>
            </a:r>
            <a:endParaRPr lang="fr-FR"/>
          </a:p>
        </p:txBody>
      </p:sp>
      <p:sp>
        <p:nvSpPr>
          <p:cNvPr id="3" name="Text Placeholder 2"/>
          <p:cNvSpPr>
            <a:spLocks noGrp="1"/>
          </p:cNvSpPr>
          <p:nvPr>
            <p:ph type="body" idx="1"/>
          </p:nvPr>
        </p:nvSpPr>
        <p:spPr>
          <a:xfrm>
            <a:off x="640080" y="1813564"/>
            <a:ext cx="11521440" cy="5129425"/>
          </a:xfrm>
          <a:prstGeom prst="rect">
            <a:avLst/>
          </a:prstGeom>
        </p:spPr>
        <p:txBody>
          <a:bodyPr vert="horz" lIns="117557" tIns="58778" rIns="117557" bIns="5877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2"/>
          </p:nvPr>
        </p:nvSpPr>
        <p:spPr>
          <a:xfrm>
            <a:off x="640080" y="7203867"/>
            <a:ext cx="2987040" cy="413809"/>
          </a:xfrm>
          <a:prstGeom prst="rect">
            <a:avLst/>
          </a:prstGeom>
        </p:spPr>
        <p:txBody>
          <a:bodyPr vert="horz" lIns="117557" tIns="58778" rIns="117557" bIns="58778" rtlCol="0" anchor="ctr"/>
          <a:lstStyle>
            <a:lvl1pPr algn="l">
              <a:defRPr sz="1500">
                <a:solidFill>
                  <a:schemeClr val="tx1">
                    <a:tint val="75000"/>
                  </a:schemeClr>
                </a:solidFill>
              </a:defRPr>
            </a:lvl1pPr>
          </a:lstStyle>
          <a:p>
            <a:fld id="{240B2629-D6C9-4700-A4D1-6F7B70F3CE8E}" type="datetimeFigureOut">
              <a:rPr lang="fr-FR" smtClean="0"/>
              <a:t>01/01/2025</a:t>
            </a:fld>
            <a:endParaRPr lang="fr-FR"/>
          </a:p>
        </p:txBody>
      </p:sp>
      <p:sp>
        <p:nvSpPr>
          <p:cNvPr id="5" name="Footer Placeholder 4"/>
          <p:cNvSpPr>
            <a:spLocks noGrp="1"/>
          </p:cNvSpPr>
          <p:nvPr>
            <p:ph type="ftr" sz="quarter" idx="3"/>
          </p:nvPr>
        </p:nvSpPr>
        <p:spPr>
          <a:xfrm>
            <a:off x="4373880" y="7203867"/>
            <a:ext cx="4053840" cy="413809"/>
          </a:xfrm>
          <a:prstGeom prst="rect">
            <a:avLst/>
          </a:prstGeom>
        </p:spPr>
        <p:txBody>
          <a:bodyPr vert="horz" lIns="117557" tIns="58778" rIns="117557" bIns="58778" rtlCol="0" anchor="ctr"/>
          <a:lstStyle>
            <a:lvl1pPr algn="ctr">
              <a:defRPr sz="15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9174480" y="7203867"/>
            <a:ext cx="2987040" cy="413809"/>
          </a:xfrm>
          <a:prstGeom prst="rect">
            <a:avLst/>
          </a:prstGeom>
        </p:spPr>
        <p:txBody>
          <a:bodyPr vert="horz" lIns="117557" tIns="58778" rIns="117557" bIns="58778" rtlCol="0" anchor="ctr"/>
          <a:lstStyle>
            <a:lvl1pPr algn="r">
              <a:defRPr sz="1500">
                <a:solidFill>
                  <a:schemeClr val="tx1">
                    <a:tint val="75000"/>
                  </a:schemeClr>
                </a:solidFill>
              </a:defRPr>
            </a:lvl1pPr>
          </a:lstStyle>
          <a:p>
            <a:fld id="{1F646FD2-04BA-4961-9FD8-5A26E7480056}" type="slidenum">
              <a:rPr lang="fr-FR" smtClean="0"/>
              <a:t>‹#›</a:t>
            </a:fld>
            <a:endParaRPr lang="fr-FR"/>
          </a:p>
        </p:txBody>
      </p:sp>
    </p:spTree>
    <p:extLst>
      <p:ext uri="{BB962C8B-B14F-4D97-AF65-F5344CB8AC3E}">
        <p14:creationId xmlns:p14="http://schemas.microsoft.com/office/powerpoint/2010/main" val="9384587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175563" rtl="0" eaLnBrk="1" latinLnBrk="0" hangingPunct="1">
        <a:spcBef>
          <a:spcPct val="0"/>
        </a:spcBef>
        <a:buNone/>
        <a:defRPr sz="5700" kern="1200">
          <a:solidFill>
            <a:schemeClr val="tx1"/>
          </a:solidFill>
          <a:latin typeface="+mj-lt"/>
          <a:ea typeface="+mj-ea"/>
          <a:cs typeface="+mj-cs"/>
        </a:defRPr>
      </a:lvl1pPr>
    </p:titleStyle>
    <p:bodyStyle>
      <a:lvl1pPr marL="440836" indent="-440836" algn="l" defTabSz="1175563" rtl="0" eaLnBrk="1" latinLnBrk="0" hangingPunct="1">
        <a:spcBef>
          <a:spcPct val="20000"/>
        </a:spcBef>
        <a:buFont typeface="Arial" pitchFamily="34" charset="0"/>
        <a:buChar char="•"/>
        <a:defRPr sz="4100" kern="1200">
          <a:solidFill>
            <a:schemeClr val="tx1"/>
          </a:solidFill>
          <a:latin typeface="+mn-lt"/>
          <a:ea typeface="+mn-ea"/>
          <a:cs typeface="+mn-cs"/>
        </a:defRPr>
      </a:lvl1pPr>
      <a:lvl2pPr marL="955145" indent="-367364" algn="l" defTabSz="1175563" rtl="0" eaLnBrk="1" latinLnBrk="0" hangingPunct="1">
        <a:spcBef>
          <a:spcPct val="20000"/>
        </a:spcBef>
        <a:buFont typeface="Arial" pitchFamily="34" charset="0"/>
        <a:buChar char="–"/>
        <a:defRPr sz="3600" kern="1200">
          <a:solidFill>
            <a:schemeClr val="tx1"/>
          </a:solidFill>
          <a:latin typeface="+mn-lt"/>
          <a:ea typeface="+mn-ea"/>
          <a:cs typeface="+mn-cs"/>
        </a:defRPr>
      </a:lvl2pPr>
      <a:lvl3pPr marL="1469454" indent="-293891" algn="l" defTabSz="1175563" rtl="0" eaLnBrk="1" latinLnBrk="0" hangingPunct="1">
        <a:spcBef>
          <a:spcPct val="20000"/>
        </a:spcBef>
        <a:buFont typeface="Arial" pitchFamily="34" charset="0"/>
        <a:buChar char="•"/>
        <a:defRPr sz="3100" kern="1200">
          <a:solidFill>
            <a:schemeClr val="tx1"/>
          </a:solidFill>
          <a:latin typeface="+mn-lt"/>
          <a:ea typeface="+mn-ea"/>
          <a:cs typeface="+mn-cs"/>
        </a:defRPr>
      </a:lvl3pPr>
      <a:lvl4pPr marL="2057235" indent="-293891" algn="l" defTabSz="1175563" rtl="0" eaLnBrk="1" latinLnBrk="0" hangingPunct="1">
        <a:spcBef>
          <a:spcPct val="20000"/>
        </a:spcBef>
        <a:buFont typeface="Arial" pitchFamily="34" charset="0"/>
        <a:buChar char="–"/>
        <a:defRPr sz="2500" kern="1200">
          <a:solidFill>
            <a:schemeClr val="tx1"/>
          </a:solidFill>
          <a:latin typeface="+mn-lt"/>
          <a:ea typeface="+mn-ea"/>
          <a:cs typeface="+mn-cs"/>
        </a:defRPr>
      </a:lvl4pPr>
      <a:lvl5pPr marL="2645017" indent="-293891" algn="l" defTabSz="1175563" rtl="0" eaLnBrk="1" latinLnBrk="0" hangingPunct="1">
        <a:spcBef>
          <a:spcPct val="20000"/>
        </a:spcBef>
        <a:buFont typeface="Arial" pitchFamily="34" charset="0"/>
        <a:buChar char="»"/>
        <a:defRPr sz="2500" kern="1200">
          <a:solidFill>
            <a:schemeClr val="tx1"/>
          </a:solidFill>
          <a:latin typeface="+mn-lt"/>
          <a:ea typeface="+mn-ea"/>
          <a:cs typeface="+mn-cs"/>
        </a:defRPr>
      </a:lvl5pPr>
      <a:lvl6pPr marL="3232798" indent="-293891" algn="l" defTabSz="1175563" rtl="0" eaLnBrk="1" latinLnBrk="0" hangingPunct="1">
        <a:spcBef>
          <a:spcPct val="20000"/>
        </a:spcBef>
        <a:buFont typeface="Arial" pitchFamily="34" charset="0"/>
        <a:buChar char="•"/>
        <a:defRPr sz="2500" kern="1200">
          <a:solidFill>
            <a:schemeClr val="tx1"/>
          </a:solidFill>
          <a:latin typeface="+mn-lt"/>
          <a:ea typeface="+mn-ea"/>
          <a:cs typeface="+mn-cs"/>
        </a:defRPr>
      </a:lvl6pPr>
      <a:lvl7pPr marL="3820581" indent="-293891" algn="l" defTabSz="1175563" rtl="0" eaLnBrk="1" latinLnBrk="0" hangingPunct="1">
        <a:spcBef>
          <a:spcPct val="20000"/>
        </a:spcBef>
        <a:buFont typeface="Arial" pitchFamily="34" charset="0"/>
        <a:buChar char="•"/>
        <a:defRPr sz="2500" kern="1200">
          <a:solidFill>
            <a:schemeClr val="tx1"/>
          </a:solidFill>
          <a:latin typeface="+mn-lt"/>
          <a:ea typeface="+mn-ea"/>
          <a:cs typeface="+mn-cs"/>
        </a:defRPr>
      </a:lvl7pPr>
      <a:lvl8pPr marL="4408362" indent="-293891" algn="l" defTabSz="1175563" rtl="0" eaLnBrk="1" latinLnBrk="0" hangingPunct="1">
        <a:spcBef>
          <a:spcPct val="20000"/>
        </a:spcBef>
        <a:buFont typeface="Arial" pitchFamily="34" charset="0"/>
        <a:buChar char="•"/>
        <a:defRPr sz="2500" kern="1200">
          <a:solidFill>
            <a:schemeClr val="tx1"/>
          </a:solidFill>
          <a:latin typeface="+mn-lt"/>
          <a:ea typeface="+mn-ea"/>
          <a:cs typeface="+mn-cs"/>
        </a:defRPr>
      </a:lvl8pPr>
      <a:lvl9pPr marL="4996144" indent="-293891" algn="l" defTabSz="1175563" rtl="0" eaLnBrk="1" latinLnBrk="0" hangingPunct="1">
        <a:spcBef>
          <a:spcPct val="20000"/>
        </a:spcBef>
        <a:buFont typeface="Arial" pitchFamily="34" charset="0"/>
        <a:buChar char="•"/>
        <a:defRPr sz="2500" kern="1200">
          <a:solidFill>
            <a:schemeClr val="tx1"/>
          </a:solidFill>
          <a:latin typeface="+mn-lt"/>
          <a:ea typeface="+mn-ea"/>
          <a:cs typeface="+mn-cs"/>
        </a:defRPr>
      </a:lvl9pPr>
    </p:bodyStyle>
    <p:otherStyle>
      <a:defPPr>
        <a:defRPr lang="fr-FR"/>
      </a:defPPr>
      <a:lvl1pPr marL="0" algn="l" defTabSz="1175563" rtl="0" eaLnBrk="1" latinLnBrk="0" hangingPunct="1">
        <a:defRPr sz="2300" kern="1200">
          <a:solidFill>
            <a:schemeClr val="tx1"/>
          </a:solidFill>
          <a:latin typeface="+mn-lt"/>
          <a:ea typeface="+mn-ea"/>
          <a:cs typeface="+mn-cs"/>
        </a:defRPr>
      </a:lvl1pPr>
      <a:lvl2pPr marL="587781" algn="l" defTabSz="1175563" rtl="0" eaLnBrk="1" latinLnBrk="0" hangingPunct="1">
        <a:defRPr sz="2300" kern="1200">
          <a:solidFill>
            <a:schemeClr val="tx1"/>
          </a:solidFill>
          <a:latin typeface="+mn-lt"/>
          <a:ea typeface="+mn-ea"/>
          <a:cs typeface="+mn-cs"/>
        </a:defRPr>
      </a:lvl2pPr>
      <a:lvl3pPr marL="1175563" algn="l" defTabSz="1175563" rtl="0" eaLnBrk="1" latinLnBrk="0" hangingPunct="1">
        <a:defRPr sz="2300" kern="1200">
          <a:solidFill>
            <a:schemeClr val="tx1"/>
          </a:solidFill>
          <a:latin typeface="+mn-lt"/>
          <a:ea typeface="+mn-ea"/>
          <a:cs typeface="+mn-cs"/>
        </a:defRPr>
      </a:lvl3pPr>
      <a:lvl4pPr marL="1763344" algn="l" defTabSz="1175563" rtl="0" eaLnBrk="1" latinLnBrk="0" hangingPunct="1">
        <a:defRPr sz="2300" kern="1200">
          <a:solidFill>
            <a:schemeClr val="tx1"/>
          </a:solidFill>
          <a:latin typeface="+mn-lt"/>
          <a:ea typeface="+mn-ea"/>
          <a:cs typeface="+mn-cs"/>
        </a:defRPr>
      </a:lvl4pPr>
      <a:lvl5pPr marL="2351126" algn="l" defTabSz="1175563" rtl="0" eaLnBrk="1" latinLnBrk="0" hangingPunct="1">
        <a:defRPr sz="2300" kern="1200">
          <a:solidFill>
            <a:schemeClr val="tx1"/>
          </a:solidFill>
          <a:latin typeface="+mn-lt"/>
          <a:ea typeface="+mn-ea"/>
          <a:cs typeface="+mn-cs"/>
        </a:defRPr>
      </a:lvl5pPr>
      <a:lvl6pPr marL="2938907" algn="l" defTabSz="1175563" rtl="0" eaLnBrk="1" latinLnBrk="0" hangingPunct="1">
        <a:defRPr sz="2300" kern="1200">
          <a:solidFill>
            <a:schemeClr val="tx1"/>
          </a:solidFill>
          <a:latin typeface="+mn-lt"/>
          <a:ea typeface="+mn-ea"/>
          <a:cs typeface="+mn-cs"/>
        </a:defRPr>
      </a:lvl6pPr>
      <a:lvl7pPr marL="3526689" algn="l" defTabSz="1175563" rtl="0" eaLnBrk="1" latinLnBrk="0" hangingPunct="1">
        <a:defRPr sz="2300" kern="1200">
          <a:solidFill>
            <a:schemeClr val="tx1"/>
          </a:solidFill>
          <a:latin typeface="+mn-lt"/>
          <a:ea typeface="+mn-ea"/>
          <a:cs typeface="+mn-cs"/>
        </a:defRPr>
      </a:lvl7pPr>
      <a:lvl8pPr marL="4114472" algn="l" defTabSz="1175563" rtl="0" eaLnBrk="1" latinLnBrk="0" hangingPunct="1">
        <a:defRPr sz="2300" kern="1200">
          <a:solidFill>
            <a:schemeClr val="tx1"/>
          </a:solidFill>
          <a:latin typeface="+mn-lt"/>
          <a:ea typeface="+mn-ea"/>
          <a:cs typeface="+mn-cs"/>
        </a:defRPr>
      </a:lvl8pPr>
      <a:lvl9pPr marL="4702253" algn="l" defTabSz="1175563" rtl="0" eaLnBrk="1" latinLnBrk="0" hangingPunct="1">
        <a:defRPr sz="2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0"/>
            <a:ext cx="13544550" cy="762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Rectangle 12"/>
          <p:cNvSpPr/>
          <p:nvPr/>
        </p:nvSpPr>
        <p:spPr>
          <a:xfrm>
            <a:off x="685800" y="5148776"/>
            <a:ext cx="6858000" cy="1754326"/>
          </a:xfrm>
          <a:prstGeom prst="rect">
            <a:avLst/>
          </a:prstGeom>
          <a:solidFill>
            <a:schemeClr val="bg1"/>
          </a:solidFill>
        </p:spPr>
        <p:txBody>
          <a:bodyPr wrap="square" lIns="91440" tIns="45720" rIns="91440" bIns="45720">
            <a:spAutoFit/>
          </a:bodyPr>
          <a:lstStyle/>
          <a:p>
            <a:pPr algn="ctr"/>
            <a:r>
              <a:rPr lang="fr-FR" sz="5400" b="1" dirty="0" smtClean="0">
                <a:latin typeface="Cooper Black" pitchFamily="18" charset="0"/>
              </a:rPr>
              <a:t>Sur les réseaux sociaux</a:t>
            </a:r>
            <a:endParaRPr lang="en-US" sz="5400" b="1" cap="none" spc="0" dirty="0">
              <a:ln w="17780" cmpd="sng">
                <a:solidFill>
                  <a:srgbClr val="FFFFFF"/>
                </a:solidFill>
                <a:prstDash val="solid"/>
                <a:miter lim="800000"/>
              </a:ln>
              <a:effectLst>
                <a:outerShdw blurRad="50800" algn="tl" rotWithShape="0">
                  <a:srgbClr val="000000"/>
                </a:outerShdw>
              </a:effectLst>
              <a:latin typeface="Cooper Black" pitchFamily="18" charset="0"/>
            </a:endParaRPr>
          </a:p>
        </p:txBody>
      </p:sp>
      <p:sp>
        <p:nvSpPr>
          <p:cNvPr id="5" name="Rectangle 4"/>
          <p:cNvSpPr/>
          <p:nvPr/>
        </p:nvSpPr>
        <p:spPr>
          <a:xfrm>
            <a:off x="652975" y="525193"/>
            <a:ext cx="6858000" cy="2585323"/>
          </a:xfrm>
          <a:prstGeom prst="rect">
            <a:avLst/>
          </a:prstGeom>
          <a:solidFill>
            <a:schemeClr val="bg1"/>
          </a:solidFill>
        </p:spPr>
        <p:txBody>
          <a:bodyPr wrap="square" lIns="91440" tIns="45720" rIns="91440" bIns="45720">
            <a:spAutoFit/>
          </a:bodyPr>
          <a:lstStyle/>
          <a:p>
            <a:pPr algn="ctr"/>
            <a:r>
              <a:rPr lang="fr-FR" sz="5400" b="1" dirty="0" smtClean="0">
                <a:latin typeface="Cooper Black" pitchFamily="18" charset="0"/>
              </a:rPr>
              <a:t>Lignes d’orientation sur la Présence des</a:t>
            </a:r>
            <a:endParaRPr lang="en-US" sz="5400" b="1" cap="none" spc="0" dirty="0">
              <a:ln w="17780" cmpd="sng">
                <a:solidFill>
                  <a:srgbClr val="FFFFFF"/>
                </a:solidFill>
                <a:prstDash val="solid"/>
                <a:miter lim="800000"/>
              </a:ln>
              <a:effectLst>
                <a:outerShdw blurRad="50800" algn="tl" rotWithShape="0">
                  <a:srgbClr val="000000"/>
                </a:outerShdw>
              </a:effectLst>
              <a:latin typeface="Cooper Black" pitchFamily="18" charset="0"/>
            </a:endParaRPr>
          </a:p>
        </p:txBody>
      </p:sp>
      <p:pic>
        <p:nvPicPr>
          <p:cNvPr id="1034" name="Picture 10"/>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33012" y="-437836"/>
            <a:ext cx="7007225" cy="8505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67580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04006" y="185224"/>
            <a:ext cx="7924800" cy="3046988"/>
          </a:xfrm>
          <a:prstGeom prst="rect">
            <a:avLst/>
          </a:prstGeom>
          <a:solidFill>
            <a:schemeClr val="bg1"/>
          </a:solidFill>
        </p:spPr>
        <p:txBody>
          <a:bodyPr wrap="square" lIns="91440" tIns="45720" rIns="91440" bIns="45720">
            <a:spAutoFit/>
          </a:bodyPr>
          <a:lstStyle/>
          <a:p>
            <a:pPr algn="just"/>
            <a:r>
              <a:rPr lang="fr-FR" sz="3200" dirty="0" smtClean="0">
                <a:latin typeface="Cooper Black" pitchFamily="18" charset="0"/>
              </a:rPr>
              <a:t>La prise de conscience de l’appel à rejoindre les jeunes sur les places numériques où ils se rencontrent quotidiennement, nous interpelle dans notre </a:t>
            </a:r>
            <a:r>
              <a:rPr lang="fr-FR" sz="3200" dirty="0" err="1" smtClean="0">
                <a:latin typeface="Cooper Black" pitchFamily="18" charset="0"/>
              </a:rPr>
              <a:t>éponse</a:t>
            </a:r>
            <a:r>
              <a:rPr lang="fr-FR" sz="3200" dirty="0" smtClean="0">
                <a:latin typeface="Cooper Black" pitchFamily="18" charset="0"/>
              </a:rPr>
              <a:t> vocationnelle salésienne. </a:t>
            </a:r>
            <a:endParaRPr lang="en-US" sz="3200"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Cooper Black" pitchFamily="18" charset="0"/>
            </a:endParaRP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4337"/>
          <a:stretch/>
        </p:blipFill>
        <p:spPr bwMode="auto">
          <a:xfrm>
            <a:off x="1172" y="-654017"/>
            <a:ext cx="12800428" cy="8426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33972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191000" y="1071127"/>
            <a:ext cx="7391400" cy="5509200"/>
          </a:xfrm>
          <a:prstGeom prst="rect">
            <a:avLst/>
          </a:prstGeom>
          <a:solidFill>
            <a:schemeClr val="bg1"/>
          </a:solidFill>
        </p:spPr>
        <p:txBody>
          <a:bodyPr wrap="square" lIns="91440" tIns="45720" rIns="91440" bIns="45720">
            <a:spAutoFit/>
          </a:bodyPr>
          <a:lstStyle/>
          <a:p>
            <a:pPr algn="ctr"/>
            <a:r>
              <a:rPr lang="fr-FR" sz="3200" dirty="0" smtClean="0">
                <a:solidFill>
                  <a:srgbClr val="0070C0"/>
                </a:solidFill>
                <a:latin typeface="Cooper Black" pitchFamily="18" charset="0"/>
              </a:rPr>
              <a:t>Nous voulons toutes qu’ils soient un lieu pour exprimer les motivations authentiques de notre présence charismatique. </a:t>
            </a:r>
          </a:p>
          <a:p>
            <a:pPr algn="just"/>
            <a:endParaRPr lang="fr-FR" sz="3200" dirty="0">
              <a:latin typeface="Cooper Black" pitchFamily="18" charset="0"/>
            </a:endParaRPr>
          </a:p>
          <a:p>
            <a:pPr algn="ctr"/>
            <a:r>
              <a:rPr lang="fr-FR" sz="3200" dirty="0" smtClean="0">
                <a:solidFill>
                  <a:srgbClr val="0070C0"/>
                </a:solidFill>
                <a:latin typeface="Cooper Black" pitchFamily="18" charset="0"/>
              </a:rPr>
              <a:t>Être présentes dans les réseaux </a:t>
            </a:r>
          </a:p>
          <a:p>
            <a:pPr algn="ctr"/>
            <a:r>
              <a:rPr lang="fr-FR" sz="3200" dirty="0" smtClean="0">
                <a:solidFill>
                  <a:srgbClr val="0070C0"/>
                </a:solidFill>
                <a:latin typeface="Cooper Black" pitchFamily="18" charset="0"/>
              </a:rPr>
              <a:t>sociaux est, en effet, une réponse à notre vocation </a:t>
            </a:r>
            <a:r>
              <a:rPr lang="fr-FR" sz="3200" dirty="0" err="1" smtClean="0">
                <a:solidFill>
                  <a:srgbClr val="0070C0"/>
                </a:solidFill>
                <a:latin typeface="Cooper Black" pitchFamily="18" charset="0"/>
              </a:rPr>
              <a:t>éducommunicative</a:t>
            </a:r>
            <a:r>
              <a:rPr lang="fr-FR" sz="3200" dirty="0" smtClean="0">
                <a:solidFill>
                  <a:srgbClr val="0070C0"/>
                </a:solidFill>
                <a:latin typeface="Cooper Black" pitchFamily="18" charset="0"/>
              </a:rPr>
              <a:t> : les réseaux sont souvent la cour la plus fréquentée des jeunes de notre temps.</a:t>
            </a:r>
            <a:endParaRPr lang="en-US" sz="3200" cap="none" spc="0" dirty="0">
              <a:ln w="10541" cmpd="sng">
                <a:solidFill>
                  <a:schemeClr val="accent1">
                    <a:shade val="88000"/>
                    <a:satMod val="110000"/>
                  </a:schemeClr>
                </a:solidFill>
                <a:prstDash val="solid"/>
              </a:ln>
              <a:solidFill>
                <a:srgbClr val="0070C0"/>
              </a:solidFill>
              <a:effectLst/>
              <a:latin typeface="Cooper Black" pitchFamily="18"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25" y="522140"/>
            <a:ext cx="4314825" cy="660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19196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801600" cy="7688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2743200" y="427892"/>
            <a:ext cx="6781800" cy="2585323"/>
          </a:xfrm>
          <a:prstGeom prst="rect">
            <a:avLst/>
          </a:prstGeom>
          <a:solidFill>
            <a:schemeClr val="bg1"/>
          </a:solidFill>
        </p:spPr>
        <p:txBody>
          <a:bodyPr wrap="square" lIns="91440" tIns="45720" rIns="91440" bIns="45720">
            <a:spAutoFit/>
          </a:bodyPr>
          <a:lstStyle/>
          <a:p>
            <a:pPr algn="ctr"/>
            <a:r>
              <a:rPr lang="fr-FR" sz="5400" dirty="0" smtClean="0">
                <a:solidFill>
                  <a:srgbClr val="0070C0"/>
                </a:solidFill>
                <a:latin typeface="Cooper Black" pitchFamily="18" charset="0"/>
              </a:rPr>
              <a:t>Dans quelle intention y accédons-nous ?</a:t>
            </a:r>
            <a:endParaRPr lang="en-US" sz="5400" cap="none" spc="0" dirty="0">
              <a:ln w="10541" cmpd="sng">
                <a:solidFill>
                  <a:schemeClr val="accent1">
                    <a:shade val="88000"/>
                    <a:satMod val="110000"/>
                  </a:schemeClr>
                </a:solidFill>
                <a:prstDash val="solid"/>
              </a:ln>
              <a:solidFill>
                <a:srgbClr val="0070C0"/>
              </a:solidFill>
              <a:effectLst/>
              <a:latin typeface="Cooper Black" pitchFamily="18" charset="0"/>
            </a:endParaRPr>
          </a:p>
        </p:txBody>
      </p:sp>
    </p:spTree>
    <p:extLst>
      <p:ext uri="{BB962C8B-B14F-4D97-AF65-F5344CB8AC3E}">
        <p14:creationId xmlns:p14="http://schemas.microsoft.com/office/powerpoint/2010/main" val="32380494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910883" y="990600"/>
            <a:ext cx="5715000" cy="5632311"/>
          </a:xfrm>
          <a:prstGeom prst="rect">
            <a:avLst/>
          </a:prstGeom>
          <a:solidFill>
            <a:schemeClr val="bg1"/>
          </a:solidFill>
        </p:spPr>
        <p:txBody>
          <a:bodyPr wrap="square" lIns="91440" tIns="45720" rIns="91440" bIns="45720">
            <a:spAutoFit/>
          </a:bodyPr>
          <a:lstStyle/>
          <a:p>
            <a:pPr algn="just"/>
            <a:r>
              <a:rPr lang="fr-FR" sz="3600" dirty="0" smtClean="0">
                <a:solidFill>
                  <a:srgbClr val="0070C0"/>
                </a:solidFill>
                <a:latin typeface="Cooper Black" pitchFamily="18" charset="0"/>
              </a:rPr>
              <a:t>Nous ne pouvons pas oublier que nous sommes des éducateurs et des éducatrices de la foi, porteurs de messages évangéliques et charismatiques à partager avec des personnes appartenant à différentes cultures. </a:t>
            </a:r>
            <a:endParaRPr lang="en-US" sz="3600" cap="none" spc="0" dirty="0">
              <a:ln w="10541" cmpd="sng">
                <a:solidFill>
                  <a:schemeClr val="accent1">
                    <a:shade val="88000"/>
                    <a:satMod val="110000"/>
                  </a:schemeClr>
                </a:solidFill>
                <a:prstDash val="solid"/>
              </a:ln>
              <a:solidFill>
                <a:srgbClr val="0070C0"/>
              </a:solidFill>
              <a:effectLst/>
              <a:latin typeface="Cooper Black" pitchFamily="18" charset="0"/>
            </a:endParaRPr>
          </a:p>
        </p:txBody>
      </p:sp>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596"/>
          <a:stretch/>
        </p:blipFill>
        <p:spPr bwMode="auto">
          <a:xfrm>
            <a:off x="6625883" y="76201"/>
            <a:ext cx="6175717" cy="7675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395320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292969" y="685800"/>
            <a:ext cx="6781800" cy="6370975"/>
          </a:xfrm>
          <a:prstGeom prst="rect">
            <a:avLst/>
          </a:prstGeom>
          <a:solidFill>
            <a:schemeClr val="bg1"/>
          </a:solidFill>
        </p:spPr>
        <p:txBody>
          <a:bodyPr wrap="square" lIns="91440" tIns="45720" rIns="91440" bIns="45720">
            <a:spAutoFit/>
          </a:bodyPr>
          <a:lstStyle/>
          <a:p>
            <a:pPr marL="342900" indent="-342900" algn="just">
              <a:buFont typeface="Wingdings" pitchFamily="2" charset="2"/>
              <a:buChar char="v"/>
            </a:pPr>
            <a:r>
              <a:rPr lang="fr-FR" sz="2400" dirty="0" smtClean="0">
                <a:latin typeface="Bahnschrift" pitchFamily="34" charset="0"/>
              </a:rPr>
              <a:t>Pour communiquer sur les réseaux sociaux, il faut connaître et choisir le langage qui peut être compris et accueilli par les interlocuteurs, qui suscite l’intérêt et l’ouverture, c’est-à-dire en accord avec les différents canaux de communication. </a:t>
            </a:r>
          </a:p>
          <a:p>
            <a:pPr marL="342900" indent="-342900" algn="just">
              <a:buFont typeface="Wingdings" pitchFamily="2" charset="2"/>
              <a:buChar char="v"/>
            </a:pPr>
            <a:endParaRPr lang="fr-FR" sz="2400" dirty="0" smtClean="0">
              <a:latin typeface="Bahnschrift" pitchFamily="34" charset="0"/>
            </a:endParaRPr>
          </a:p>
          <a:p>
            <a:pPr marL="342900" indent="-342900" algn="just">
              <a:buFont typeface="Wingdings" pitchFamily="2" charset="2"/>
              <a:buChar char="v"/>
            </a:pPr>
            <a:r>
              <a:rPr lang="fr-FR" sz="2400" dirty="0" smtClean="0">
                <a:latin typeface="Bahnschrift" pitchFamily="34" charset="0"/>
              </a:rPr>
              <a:t>Le besoin de formation est de plus en plus ressenti comme un besoin indispensable.</a:t>
            </a:r>
          </a:p>
          <a:p>
            <a:pPr marL="342900" indent="-342900" algn="just">
              <a:buFont typeface="Wingdings" pitchFamily="2" charset="2"/>
              <a:buChar char="v"/>
            </a:pPr>
            <a:endParaRPr lang="fr-FR" sz="2400" dirty="0" smtClean="0">
              <a:latin typeface="Bahnschrift" pitchFamily="34" charset="0"/>
            </a:endParaRPr>
          </a:p>
          <a:p>
            <a:pPr marL="342900" indent="-342900" algn="just">
              <a:buFont typeface="Wingdings" pitchFamily="2" charset="2"/>
              <a:buChar char="v"/>
            </a:pPr>
            <a:r>
              <a:rPr lang="fr-FR" sz="2400" dirty="0" smtClean="0">
                <a:latin typeface="Bahnschrift" pitchFamily="34" charset="0"/>
              </a:rPr>
              <a:t> Le continent numérique a besoin de nouveaux arts et métiers pour être habité.</a:t>
            </a:r>
          </a:p>
          <a:p>
            <a:pPr marL="342900" indent="-342900" algn="just">
              <a:buFont typeface="Wingdings" pitchFamily="2" charset="2"/>
              <a:buChar char="v"/>
            </a:pPr>
            <a:endParaRPr lang="fr-FR" sz="2400" dirty="0">
              <a:latin typeface="Bahnschrift" pitchFamily="34" charset="0"/>
            </a:endParaRPr>
          </a:p>
          <a:p>
            <a:pPr marL="342900" indent="-342900" algn="just">
              <a:buFont typeface="Wingdings" pitchFamily="2" charset="2"/>
              <a:buChar char="v"/>
            </a:pPr>
            <a:r>
              <a:rPr lang="fr-FR" sz="2400" dirty="0" smtClean="0">
                <a:latin typeface="Bahnschrift" pitchFamily="34" charset="0"/>
              </a:rPr>
              <a:t> Nous pouvons être le « signe et l’expression de l’amour prévenant » du Père (C.1) à bien des égards, même sur les médias sociaux, en les habitant comme citoyens numériques.</a:t>
            </a:r>
            <a:endParaRPr lang="en-US" sz="2400" cap="none" spc="0" dirty="0">
              <a:ln w="10541" cmpd="sng">
                <a:solidFill>
                  <a:schemeClr val="accent1">
                    <a:shade val="88000"/>
                    <a:satMod val="110000"/>
                  </a:schemeClr>
                </a:solidFill>
                <a:prstDash val="solid"/>
              </a:ln>
              <a:effectLst/>
              <a:latin typeface="Bahnschrift" pitchFamily="34" charset="0"/>
            </a:endParaRPr>
          </a:p>
        </p:txBody>
      </p:sp>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91"/>
          <a:stretch/>
        </p:blipFill>
        <p:spPr bwMode="auto">
          <a:xfrm>
            <a:off x="492369" y="1031313"/>
            <a:ext cx="4765431" cy="664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Oval Callout 1"/>
          <p:cNvSpPr/>
          <p:nvPr/>
        </p:nvSpPr>
        <p:spPr>
          <a:xfrm rot="18594042">
            <a:off x="-494" y="1374111"/>
            <a:ext cx="2245399" cy="2240060"/>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5812348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726936" y="533400"/>
            <a:ext cx="8617464" cy="2308324"/>
          </a:xfrm>
          <a:prstGeom prst="rect">
            <a:avLst/>
          </a:prstGeom>
          <a:solidFill>
            <a:schemeClr val="bg1"/>
          </a:solidFill>
        </p:spPr>
        <p:txBody>
          <a:bodyPr wrap="square" lIns="91440" tIns="45720" rIns="91440" bIns="45720">
            <a:spAutoFit/>
          </a:bodyPr>
          <a:lstStyle/>
          <a:p>
            <a:pPr algn="just"/>
            <a:r>
              <a:rPr lang="fr-FR" sz="4800" b="1" dirty="0" smtClean="0">
                <a:solidFill>
                  <a:schemeClr val="accent2">
                    <a:lumMod val="75000"/>
                  </a:schemeClr>
                </a:solidFill>
                <a:latin typeface="Bahnschrift" pitchFamily="34" charset="0"/>
              </a:rPr>
              <a:t>La dimension communicative est présente dans notre charisme depuis son origine</a:t>
            </a:r>
          </a:p>
        </p:txBody>
      </p:sp>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284349">
            <a:off x="693542" y="466729"/>
            <a:ext cx="2509837" cy="3384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403" y="3581400"/>
            <a:ext cx="6012283" cy="3176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30686" y="2841724"/>
            <a:ext cx="6020871" cy="49306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51990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Callout 1"/>
          <p:cNvSpPr/>
          <p:nvPr/>
        </p:nvSpPr>
        <p:spPr>
          <a:xfrm rot="18594042">
            <a:off x="-494" y="1374111"/>
            <a:ext cx="2245399" cy="2240060"/>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4785" y="418890"/>
            <a:ext cx="5768975" cy="690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4641166" y="276222"/>
            <a:ext cx="8077200" cy="7478970"/>
          </a:xfrm>
          <a:prstGeom prst="rect">
            <a:avLst/>
          </a:prstGeom>
          <a:solidFill>
            <a:schemeClr val="bg1"/>
          </a:solidFill>
        </p:spPr>
        <p:txBody>
          <a:bodyPr wrap="square" lIns="91440" tIns="45720" rIns="91440" bIns="45720">
            <a:spAutoFit/>
          </a:bodyPr>
          <a:lstStyle/>
          <a:p>
            <a:pPr algn="just"/>
            <a:r>
              <a:rPr lang="fr-FR" sz="3200" dirty="0" smtClean="0">
                <a:solidFill>
                  <a:srgbClr val="0070C0"/>
                </a:solidFill>
                <a:latin typeface="Bahnschrift" pitchFamily="34" charset="0"/>
              </a:rPr>
              <a:t>…a compris, à l’époque, que la presse était un outil puissant pour toucher un large public : </a:t>
            </a:r>
          </a:p>
          <a:p>
            <a:pPr algn="just"/>
            <a:endParaRPr lang="en-US" sz="3200" dirty="0" smtClean="0">
              <a:solidFill>
                <a:srgbClr val="0070C0"/>
              </a:solidFill>
              <a:latin typeface="Bahnschrift" pitchFamily="34" charset="0"/>
            </a:endParaRPr>
          </a:p>
          <a:p>
            <a:pPr algn="just"/>
            <a:r>
              <a:rPr lang="fr-FR" sz="3200" dirty="0" smtClean="0">
                <a:solidFill>
                  <a:srgbClr val="0070C0"/>
                </a:solidFill>
                <a:latin typeface="Bahnschrift" pitchFamily="34" charset="0"/>
              </a:rPr>
              <a:t>les Lectures Catholiques, le Bulletin Salésien sont nés pour atteindre le plus grand nombre de personnes, de préférence des classes les plus humbles de la société, ceux qui savaient lire mais ne comprenaient pas un texte trop élaboré. </a:t>
            </a:r>
          </a:p>
          <a:p>
            <a:pPr algn="just"/>
            <a:endParaRPr lang="fr-FR" sz="3200" dirty="0">
              <a:solidFill>
                <a:srgbClr val="0070C0"/>
              </a:solidFill>
              <a:latin typeface="Bahnschrift" pitchFamily="34" charset="0"/>
            </a:endParaRPr>
          </a:p>
          <a:p>
            <a:pPr algn="just"/>
            <a:r>
              <a:rPr lang="fr-FR" sz="3200" dirty="0" smtClean="0">
                <a:solidFill>
                  <a:srgbClr val="0070C0"/>
                </a:solidFill>
                <a:latin typeface="Bahnschrift" pitchFamily="34" charset="0"/>
              </a:rPr>
              <a:t>Ils sont également nés dans le but de faire connaître l’œuvre Salésienne et d’impliquer des personnes dans la mission éducative salésienne.</a:t>
            </a:r>
            <a:endParaRPr lang="en-US" sz="3200" cap="none" spc="0" dirty="0">
              <a:ln w="10541" cmpd="sng">
                <a:solidFill>
                  <a:schemeClr val="accent1">
                    <a:shade val="88000"/>
                    <a:satMod val="110000"/>
                  </a:schemeClr>
                </a:solidFill>
                <a:prstDash val="solid"/>
              </a:ln>
              <a:solidFill>
                <a:srgbClr val="0070C0"/>
              </a:solidFill>
              <a:effectLst/>
              <a:latin typeface="Bahnschrift" pitchFamily="34" charset="0"/>
            </a:endParaRPr>
          </a:p>
        </p:txBody>
      </p:sp>
    </p:spTree>
    <p:extLst>
      <p:ext uri="{BB962C8B-B14F-4D97-AF65-F5344CB8AC3E}">
        <p14:creationId xmlns:p14="http://schemas.microsoft.com/office/powerpoint/2010/main" val="20945881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Callout 1"/>
          <p:cNvSpPr/>
          <p:nvPr/>
        </p:nvSpPr>
        <p:spPr>
          <a:xfrm rot="18594042">
            <a:off x="-494" y="78709"/>
            <a:ext cx="2245399" cy="2240060"/>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46" y="740370"/>
            <a:ext cx="5138737" cy="663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2" name="Picture 2" descr="https://fmasalesianasmme.org.mx/wp-content/uploads/2023/05/madre-mazzarello-2-300x22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7" y="3486745"/>
            <a:ext cx="5252087" cy="38862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4648200" y="347951"/>
            <a:ext cx="8001000" cy="7417415"/>
          </a:xfrm>
          <a:prstGeom prst="rect">
            <a:avLst/>
          </a:prstGeom>
          <a:solidFill>
            <a:schemeClr val="bg1"/>
          </a:solidFill>
        </p:spPr>
        <p:txBody>
          <a:bodyPr wrap="square" lIns="91440" tIns="45720" rIns="91440" bIns="45720">
            <a:spAutoFit/>
          </a:bodyPr>
          <a:lstStyle/>
          <a:p>
            <a:pPr marL="342900" indent="-342900" algn="just">
              <a:buFont typeface="Wingdings" pitchFamily="2" charset="2"/>
              <a:buChar char="v"/>
            </a:pPr>
            <a:r>
              <a:rPr lang="fr-FR" sz="2800" b="1" dirty="0" smtClean="0">
                <a:solidFill>
                  <a:srgbClr val="0070C0"/>
                </a:solidFill>
                <a:latin typeface="Bahnschrift" pitchFamily="34" charset="0"/>
              </a:rPr>
              <a:t>Mère </a:t>
            </a:r>
            <a:r>
              <a:rPr lang="fr-FR" sz="2800" b="1" dirty="0" err="1" smtClean="0">
                <a:solidFill>
                  <a:srgbClr val="0070C0"/>
                </a:solidFill>
                <a:latin typeface="Bahnschrift" pitchFamily="34" charset="0"/>
              </a:rPr>
              <a:t>Mazzarello</a:t>
            </a:r>
            <a:r>
              <a:rPr lang="fr-FR" sz="2800" b="1" dirty="0" smtClean="0">
                <a:solidFill>
                  <a:srgbClr val="0070C0"/>
                </a:solidFill>
                <a:latin typeface="Bahnschrift" pitchFamily="34" charset="0"/>
              </a:rPr>
              <a:t> a toujours ressenti le besoin de communiquer. Elle a utilisé les modalités de son temps (la lettre) pour établir des contacts avec les sœurs, avec les jeunes, avec les gens. </a:t>
            </a:r>
          </a:p>
          <a:p>
            <a:pPr marL="342900" indent="-342900" algn="just">
              <a:buFont typeface="Wingdings" pitchFamily="2" charset="2"/>
              <a:buChar char="v"/>
            </a:pPr>
            <a:endParaRPr lang="fr-FR" sz="2800" b="1" dirty="0">
              <a:solidFill>
                <a:srgbClr val="0070C0"/>
              </a:solidFill>
              <a:latin typeface="Bahnschrift" pitchFamily="34" charset="0"/>
            </a:endParaRPr>
          </a:p>
          <a:p>
            <a:pPr marL="342900" indent="-342900" algn="just">
              <a:buFont typeface="Wingdings" pitchFamily="2" charset="2"/>
              <a:buChar char="v"/>
            </a:pPr>
            <a:r>
              <a:rPr lang="fr-FR" sz="2800" b="1" dirty="0" smtClean="0">
                <a:solidFill>
                  <a:srgbClr val="0070C0"/>
                </a:solidFill>
                <a:latin typeface="Bahnschrift" pitchFamily="34" charset="0"/>
              </a:rPr>
              <a:t>Elle était certainement une communicatrice habile dans sa vie, dans ses relations interpersonnelles, faisant preuve de sagesse, d’attention à la personne, de capacités d’écoute, d’une attitude remarquable pour prendre soin de chaque sœur et de chaque jeune. </a:t>
            </a:r>
          </a:p>
          <a:p>
            <a:pPr marL="342900" indent="-342900" algn="just">
              <a:buFont typeface="Wingdings" pitchFamily="2" charset="2"/>
              <a:buChar char="v"/>
            </a:pPr>
            <a:endParaRPr lang="fr-FR" sz="2800" b="1" dirty="0" smtClean="0">
              <a:solidFill>
                <a:srgbClr val="0070C0"/>
              </a:solidFill>
              <a:latin typeface="Bahnschrift" pitchFamily="34" charset="0"/>
            </a:endParaRPr>
          </a:p>
          <a:p>
            <a:pPr marL="342900" indent="-342900" algn="just">
              <a:buFont typeface="Wingdings" pitchFamily="2" charset="2"/>
              <a:buChar char="v"/>
            </a:pPr>
            <a:r>
              <a:rPr lang="fr-FR" sz="2800" b="1" dirty="0" smtClean="0">
                <a:solidFill>
                  <a:srgbClr val="0070C0"/>
                </a:solidFill>
                <a:latin typeface="Bahnschrift" pitchFamily="34" charset="0"/>
              </a:rPr>
              <a:t>Aujourd’hui, ses Lettres sont reproduites en </a:t>
            </a:r>
            <a:r>
              <a:rPr lang="fr-FR" sz="2800" b="1" dirty="0" err="1" smtClean="0">
                <a:solidFill>
                  <a:srgbClr val="0070C0"/>
                </a:solidFill>
                <a:latin typeface="Bahnschrift" pitchFamily="34" charset="0"/>
              </a:rPr>
              <a:t>podcasts</a:t>
            </a:r>
            <a:r>
              <a:rPr lang="fr-FR" sz="2800" b="1" dirty="0" smtClean="0">
                <a:solidFill>
                  <a:srgbClr val="0070C0"/>
                </a:solidFill>
                <a:latin typeface="Bahnschrift" pitchFamily="34" charset="0"/>
              </a:rPr>
              <a:t> pour approfondir sa spiritualité et son style </a:t>
            </a:r>
            <a:r>
              <a:rPr lang="fr-FR" sz="2800" b="1" dirty="0" err="1" smtClean="0">
                <a:solidFill>
                  <a:srgbClr val="0070C0"/>
                </a:solidFill>
                <a:latin typeface="Bahnschrift" pitchFamily="34" charset="0"/>
              </a:rPr>
              <a:t>éducommunicatif</a:t>
            </a:r>
            <a:endParaRPr lang="en-US" sz="2800" b="1" cap="none" spc="0" dirty="0">
              <a:ln w="10541" cmpd="sng">
                <a:solidFill>
                  <a:schemeClr val="accent1">
                    <a:shade val="88000"/>
                    <a:satMod val="110000"/>
                  </a:schemeClr>
                </a:solidFill>
                <a:prstDash val="solid"/>
              </a:ln>
              <a:solidFill>
                <a:srgbClr val="0070C0"/>
              </a:solidFill>
              <a:effectLst/>
              <a:latin typeface="Bahnschrift" pitchFamily="34" charset="0"/>
            </a:endParaRPr>
          </a:p>
        </p:txBody>
      </p:sp>
    </p:spTree>
    <p:extLst>
      <p:ext uri="{BB962C8B-B14F-4D97-AF65-F5344CB8AC3E}">
        <p14:creationId xmlns:p14="http://schemas.microsoft.com/office/powerpoint/2010/main" val="32147573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52400" y="199839"/>
            <a:ext cx="8001000" cy="7417415"/>
          </a:xfrm>
          <a:prstGeom prst="rect">
            <a:avLst/>
          </a:prstGeom>
          <a:solidFill>
            <a:schemeClr val="bg1"/>
          </a:solidFill>
        </p:spPr>
        <p:txBody>
          <a:bodyPr wrap="square" lIns="91440" tIns="45720" rIns="91440" bIns="45720">
            <a:spAutoFit/>
          </a:bodyPr>
          <a:lstStyle/>
          <a:p>
            <a:pPr marL="342900" indent="-342900" algn="ctr">
              <a:buFont typeface="Wingdings" pitchFamily="2" charset="2"/>
              <a:buChar char="v"/>
            </a:pPr>
            <a:r>
              <a:rPr lang="fr-FR" sz="2800" b="1" dirty="0" smtClean="0"/>
              <a:t>Aujourd’hui, les jeunes sont présents sur les réseaux sociaux où ils expriment leurs idées ; parfois, ils risquent de se perdre entre un </a:t>
            </a:r>
            <a:r>
              <a:rPr lang="fr-FR" sz="2800" b="1" dirty="0" err="1" smtClean="0"/>
              <a:t>like</a:t>
            </a:r>
            <a:r>
              <a:rPr lang="fr-FR" sz="2800" b="1" dirty="0" smtClean="0"/>
              <a:t> ou un nouveau </a:t>
            </a:r>
            <a:r>
              <a:rPr lang="fr-FR" sz="2800" b="1" dirty="0" err="1" smtClean="0"/>
              <a:t>follower</a:t>
            </a:r>
            <a:r>
              <a:rPr lang="fr-FR" sz="2800" b="1" dirty="0" smtClean="0"/>
              <a:t>, pour cela, nous avons besoin d’une formation à la pensée critique et d’une éthique pour habiter de manière responsable les espaces numériques.</a:t>
            </a:r>
          </a:p>
          <a:p>
            <a:pPr marL="342900" indent="-342900" algn="ctr">
              <a:buFont typeface="Wingdings" pitchFamily="2" charset="2"/>
              <a:buChar char="v"/>
            </a:pPr>
            <a:endParaRPr lang="fr-FR" sz="2800" b="1" dirty="0"/>
          </a:p>
          <a:p>
            <a:pPr marL="342900" indent="-342900" algn="ctr">
              <a:buFont typeface="Wingdings" pitchFamily="2" charset="2"/>
              <a:buChar char="v"/>
            </a:pPr>
            <a:r>
              <a:rPr lang="fr-FR" sz="2800" b="1" dirty="0" smtClean="0"/>
              <a:t> Les réseaux sociaux sont un espace dans lequel nous sommes appelés à habiter pour aider les nouvelles générations à choisir et à décider de façon autonome, à devenir des citoyens honnêtes, ouverts à la fraternité universelle, des sujets actifs dans la société pour la construire plus juste et plus solidaire, et de bons chrétiens, cohérents avec leur propre foi et présents de manière efficace dans l’Église</a:t>
            </a:r>
            <a:endParaRPr lang="en-US" sz="2800" b="1" cap="none" spc="0" dirty="0">
              <a:ln w="10541" cmpd="sng">
                <a:solidFill>
                  <a:schemeClr val="accent1">
                    <a:shade val="88000"/>
                    <a:satMod val="110000"/>
                  </a:schemeClr>
                </a:solidFill>
                <a:prstDash val="solid"/>
              </a:ln>
              <a:solidFill>
                <a:srgbClr val="0070C0"/>
              </a:solidFill>
              <a:effectLst/>
              <a:latin typeface="Bahnschrift" pitchFamily="34" charset="0"/>
            </a:endParaRP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86800" y="405729"/>
            <a:ext cx="3927475" cy="7005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72753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038600" y="574431"/>
            <a:ext cx="8001000" cy="6740307"/>
          </a:xfrm>
          <a:prstGeom prst="rect">
            <a:avLst/>
          </a:prstGeom>
          <a:solidFill>
            <a:schemeClr val="bg1"/>
          </a:solidFill>
        </p:spPr>
        <p:txBody>
          <a:bodyPr wrap="square" lIns="91440" tIns="45720" rIns="91440" bIns="45720">
            <a:spAutoFit/>
          </a:bodyPr>
          <a:lstStyle/>
          <a:p>
            <a:pPr marL="342900" indent="-342900" algn="ctr">
              <a:buFont typeface="Wingdings" pitchFamily="2" charset="2"/>
              <a:buChar char="v"/>
            </a:pPr>
            <a:r>
              <a:rPr lang="fr-FR" sz="3600" b="1" dirty="0" smtClean="0">
                <a:solidFill>
                  <a:srgbClr val="0070C0"/>
                </a:solidFill>
              </a:rPr>
              <a:t>Il ne suffit pas de rester dans les réseaux sociaux, il faut bien communiquer, connaître les langages et les intérêts de ses « </a:t>
            </a:r>
            <a:r>
              <a:rPr lang="fr-FR" sz="3600" b="1" dirty="0" err="1" smtClean="0">
                <a:solidFill>
                  <a:srgbClr val="0070C0"/>
                </a:solidFill>
              </a:rPr>
              <a:t>followers</a:t>
            </a:r>
            <a:r>
              <a:rPr lang="fr-FR" sz="3600" b="1" dirty="0" smtClean="0">
                <a:solidFill>
                  <a:srgbClr val="0070C0"/>
                </a:solidFill>
              </a:rPr>
              <a:t> » pour avoir de l’influence sur eux. </a:t>
            </a:r>
          </a:p>
          <a:p>
            <a:pPr marL="342900" indent="-342900" algn="ctr">
              <a:buFont typeface="Wingdings" pitchFamily="2" charset="2"/>
              <a:buChar char="v"/>
            </a:pPr>
            <a:endParaRPr lang="fr-FR" sz="3600" b="1" dirty="0">
              <a:solidFill>
                <a:srgbClr val="0070C0"/>
              </a:solidFill>
            </a:endParaRPr>
          </a:p>
          <a:p>
            <a:pPr marL="342900" indent="-342900" algn="ctr">
              <a:buFont typeface="Wingdings" pitchFamily="2" charset="2"/>
              <a:buChar char="v"/>
            </a:pPr>
            <a:r>
              <a:rPr lang="fr-FR" sz="3600" b="1" dirty="0" smtClean="0">
                <a:solidFill>
                  <a:srgbClr val="0070C0"/>
                </a:solidFill>
              </a:rPr>
              <a:t>Il est nécessaire de nous former, de comprendre et de savoir gérer les outils de communication, de pouvoir accueillir des pensées différentes, dans le respect des opinions des autres, des cultures et des religions.</a:t>
            </a:r>
            <a:endParaRPr lang="en-US" sz="3600" b="1" cap="none" spc="0" dirty="0">
              <a:ln w="10541" cmpd="sng">
                <a:solidFill>
                  <a:schemeClr val="accent1">
                    <a:shade val="88000"/>
                    <a:satMod val="110000"/>
                  </a:schemeClr>
                </a:solidFill>
                <a:prstDash val="solid"/>
              </a:ln>
              <a:solidFill>
                <a:srgbClr val="0070C0"/>
              </a:solidFill>
              <a:effectLst/>
              <a:latin typeface="Bahnschrift" pitchFamily="34" charset="0"/>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98462"/>
            <a:ext cx="4005263" cy="6980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98728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8600" y="574431"/>
            <a:ext cx="11811000" cy="1754326"/>
          </a:xfrm>
          <a:prstGeom prst="rect">
            <a:avLst/>
          </a:prstGeom>
          <a:solidFill>
            <a:schemeClr val="bg1"/>
          </a:solidFill>
        </p:spPr>
        <p:txBody>
          <a:bodyPr wrap="square" lIns="91440" tIns="45720" rIns="91440" bIns="45720">
            <a:spAutoFit/>
          </a:bodyPr>
          <a:lstStyle/>
          <a:p>
            <a:pPr marL="342900" indent="-342900" algn="ctr">
              <a:buFont typeface="Wingdings" pitchFamily="2" charset="2"/>
              <a:buChar char="v"/>
            </a:pPr>
            <a:r>
              <a:rPr lang="fr-FR" sz="3600" b="1" dirty="0" smtClean="0">
                <a:solidFill>
                  <a:srgbClr val="C00000"/>
                </a:solidFill>
              </a:rPr>
              <a:t>Le Document demande notre ouverture, notre mise à jour continuelle afin qu’il puisse répondre aux changements rapides de la société contemporaine</a:t>
            </a:r>
            <a:endParaRPr lang="en-US" sz="3600" b="1" cap="none" spc="0" dirty="0">
              <a:ln w="10541" cmpd="sng">
                <a:solidFill>
                  <a:schemeClr val="accent1">
                    <a:shade val="88000"/>
                    <a:satMod val="110000"/>
                  </a:schemeClr>
                </a:solidFill>
                <a:prstDash val="solid"/>
              </a:ln>
              <a:solidFill>
                <a:srgbClr val="C00000"/>
              </a:solidFill>
              <a:effectLst/>
              <a:latin typeface="Bahnschrift" pitchFamily="34" charset="0"/>
            </a:endParaRP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800" y="3048000"/>
            <a:ext cx="11938000" cy="453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62094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28246"/>
            <a:ext cx="13522653" cy="6946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96674" y="1365305"/>
            <a:ext cx="12954000" cy="4031873"/>
          </a:xfrm>
          <a:prstGeom prst="rect">
            <a:avLst/>
          </a:prstGeom>
          <a:solidFill>
            <a:schemeClr val="bg1"/>
          </a:solidFill>
        </p:spPr>
        <p:txBody>
          <a:bodyPr wrap="square" lIns="91440" tIns="45720" rIns="91440" bIns="45720">
            <a:spAutoFit/>
          </a:bodyPr>
          <a:lstStyle/>
          <a:p>
            <a:pPr algn="just"/>
            <a:r>
              <a:rPr lang="fr-FR" sz="4400" b="1" dirty="0" smtClean="0"/>
              <a:t>« La Communauté est le lieu où nous partageons nos préoccupations, nos espoirs et le travail pour la mission. Cela exige la volonté de participation, de </a:t>
            </a:r>
            <a:r>
              <a:rPr lang="fr-FR" sz="4400" b="1" dirty="0" err="1" smtClean="0"/>
              <a:t>co-responsabilité</a:t>
            </a:r>
            <a:r>
              <a:rPr lang="fr-FR" sz="4400" b="1" dirty="0" smtClean="0"/>
              <a:t> et de communication mutuelle dans une confrontation loyale »</a:t>
            </a:r>
            <a:r>
              <a:rPr lang="fr-FR" sz="4800" b="1" dirty="0" smtClean="0"/>
              <a:t> </a:t>
            </a:r>
            <a:r>
              <a:rPr lang="fr-FR" sz="4800" b="1" dirty="0" err="1" smtClean="0"/>
              <a:t>cf</a:t>
            </a:r>
            <a:r>
              <a:rPr lang="fr-FR" sz="4800" b="1" dirty="0" smtClean="0"/>
              <a:t>: (</a:t>
            </a:r>
            <a:r>
              <a:rPr lang="it-IT" sz="3200" i="1" dirty="0" smtClean="0"/>
              <a:t>Istituto fma, Costituzioni e Regolamenti, Roma 2015, C 51.</a:t>
            </a:r>
            <a:endParaRPr lang="en-US" sz="3200" b="1" i="1" cap="none" spc="0" dirty="0">
              <a:ln w="10541" cmpd="sng">
                <a:solidFill>
                  <a:schemeClr val="accent1">
                    <a:shade val="88000"/>
                    <a:satMod val="110000"/>
                  </a:schemeClr>
                </a:solidFill>
                <a:prstDash val="solid"/>
              </a:ln>
              <a:solidFill>
                <a:srgbClr val="C00000"/>
              </a:solidFill>
              <a:effectLst/>
              <a:latin typeface="Bahnschrift" pitchFamily="34" charset="0"/>
            </a:endParaRPr>
          </a:p>
        </p:txBody>
      </p:sp>
      <p:sp>
        <p:nvSpPr>
          <p:cNvPr id="5" name="Rectangle 4"/>
          <p:cNvSpPr/>
          <p:nvPr/>
        </p:nvSpPr>
        <p:spPr>
          <a:xfrm>
            <a:off x="22274" y="-135105"/>
            <a:ext cx="11811000" cy="1669688"/>
          </a:xfrm>
          <a:prstGeom prst="rect">
            <a:avLst/>
          </a:prstGeom>
          <a:solidFill>
            <a:schemeClr val="bg1"/>
          </a:solidFill>
        </p:spPr>
        <p:txBody>
          <a:bodyPr wrap="square" lIns="91440" tIns="45720" rIns="91440" bIns="45720">
            <a:spAutoFit/>
          </a:bodyPr>
          <a:lstStyle/>
          <a:p>
            <a:pPr algn="ctr"/>
            <a:r>
              <a:rPr lang="en-US" sz="10250" b="1" dirty="0" smtClean="0">
                <a:ln w="10541" cmpd="sng">
                  <a:solidFill>
                    <a:schemeClr val="accent1">
                      <a:shade val="88000"/>
                      <a:satMod val="110000"/>
                    </a:schemeClr>
                  </a:solidFill>
                  <a:prstDash val="solid"/>
                </a:ln>
                <a:solidFill>
                  <a:srgbClr val="404F21"/>
                </a:solidFill>
                <a:latin typeface="Script MT Bold" pitchFamily="66" charset="0"/>
              </a:rPr>
              <a:t>En </a:t>
            </a:r>
            <a:r>
              <a:rPr lang="en-US" sz="10250" b="1" dirty="0" err="1" smtClean="0">
                <a:ln w="10541" cmpd="sng">
                  <a:solidFill>
                    <a:schemeClr val="accent1">
                      <a:shade val="88000"/>
                      <a:satMod val="110000"/>
                    </a:schemeClr>
                  </a:solidFill>
                  <a:prstDash val="solid"/>
                </a:ln>
                <a:solidFill>
                  <a:srgbClr val="404F21"/>
                </a:solidFill>
                <a:latin typeface="Script MT Bold" pitchFamily="66" charset="0"/>
              </a:rPr>
              <a:t>chemin</a:t>
            </a:r>
            <a:endParaRPr lang="en-US" sz="10250" b="1" cap="none" spc="0" dirty="0">
              <a:ln w="10541" cmpd="sng">
                <a:solidFill>
                  <a:schemeClr val="accent1">
                    <a:shade val="88000"/>
                    <a:satMod val="110000"/>
                  </a:schemeClr>
                </a:solidFill>
                <a:prstDash val="solid"/>
              </a:ln>
              <a:solidFill>
                <a:srgbClr val="404F21"/>
              </a:solidFill>
              <a:effectLst/>
              <a:latin typeface="Script MT Bold" pitchFamily="66" charset="0"/>
            </a:endParaRPr>
          </a:p>
        </p:txBody>
      </p:sp>
    </p:spTree>
    <p:extLst>
      <p:ext uri="{BB962C8B-B14F-4D97-AF65-F5344CB8AC3E}">
        <p14:creationId xmlns:p14="http://schemas.microsoft.com/office/powerpoint/2010/main" val="18035648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28246"/>
            <a:ext cx="13522653" cy="6946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96674" y="1365305"/>
            <a:ext cx="12954000" cy="5909310"/>
          </a:xfrm>
          <a:prstGeom prst="rect">
            <a:avLst/>
          </a:prstGeom>
          <a:solidFill>
            <a:schemeClr val="bg1"/>
          </a:solidFill>
        </p:spPr>
        <p:txBody>
          <a:bodyPr wrap="square" lIns="91440" tIns="45720" rIns="91440" bIns="45720">
            <a:spAutoFit/>
          </a:bodyPr>
          <a:lstStyle/>
          <a:p>
            <a:pPr algn="just"/>
            <a:r>
              <a:rPr lang="fr-FR" sz="5400" b="1" dirty="0" smtClean="0"/>
              <a:t>L’intention</a:t>
            </a:r>
            <a:r>
              <a:rPr lang="fr-FR" sz="3600" b="1" dirty="0" smtClean="0"/>
              <a:t> des Lignes </a:t>
            </a:r>
            <a:r>
              <a:rPr lang="fr-FR" sz="3600" b="1" dirty="0" err="1" smtClean="0"/>
              <a:t>directrives</a:t>
            </a:r>
            <a:r>
              <a:rPr lang="fr-FR" sz="3600" b="1" dirty="0" smtClean="0"/>
              <a:t> de la présence des FMA dans les Réseaux Sociaux : </a:t>
            </a:r>
          </a:p>
          <a:p>
            <a:pPr marL="742950" indent="-742950" algn="just">
              <a:buFont typeface="+mj-lt"/>
              <a:buAutoNum type="alphaUcPeriod"/>
            </a:pPr>
            <a:r>
              <a:rPr lang="fr-FR" sz="2400" dirty="0" smtClean="0"/>
              <a:t>Former à la responsabilité d’habiter les espaces numériques et les Réseaux Sociaux non seulement personnellement, mais aussi en tant que sujets institutionnels au service de la mission salésienne; </a:t>
            </a:r>
          </a:p>
          <a:p>
            <a:pPr marL="742950" indent="-742950" algn="just">
              <a:buFont typeface="+mj-lt"/>
              <a:buAutoNum type="alphaUcPeriod"/>
            </a:pPr>
            <a:endParaRPr lang="fr-FR" sz="2400" dirty="0" smtClean="0"/>
          </a:p>
          <a:p>
            <a:pPr marL="742950" indent="-742950" algn="just">
              <a:buFont typeface="+mj-lt"/>
              <a:buAutoNum type="alphaUcPeriod"/>
            </a:pPr>
            <a:r>
              <a:rPr lang="fr-FR" sz="2400" dirty="0" smtClean="0"/>
              <a:t>Encourager un état d’esprit de changement et de connaissance « des normes et des dynamismes des milieux numériques » ; </a:t>
            </a:r>
          </a:p>
          <a:p>
            <a:pPr marL="742950" indent="-742950" algn="just">
              <a:buFont typeface="+mj-lt"/>
              <a:buAutoNum type="alphaUcPeriod"/>
            </a:pPr>
            <a:r>
              <a:rPr lang="fr-FR" sz="2400" dirty="0" smtClean="0"/>
              <a:t>L’ouverture et le travail en synergie « pour être présents dans les réseaux sociaux comme éducateurs </a:t>
            </a:r>
            <a:r>
              <a:rPr lang="fr-FR" sz="2400" dirty="0" err="1" smtClean="0"/>
              <a:t>salesiens</a:t>
            </a:r>
            <a:r>
              <a:rPr lang="fr-FR" sz="2400" dirty="0" smtClean="0"/>
              <a:t> »</a:t>
            </a:r>
          </a:p>
          <a:p>
            <a:pPr marL="742950" indent="-742950" algn="just">
              <a:buFont typeface="+mj-lt"/>
              <a:buAutoNum type="alphaUcPeriod"/>
            </a:pPr>
            <a:endParaRPr lang="fr-FR" sz="2400" dirty="0" smtClean="0"/>
          </a:p>
          <a:p>
            <a:pPr marL="742950" indent="-742950" algn="just">
              <a:buFont typeface="+mj-lt"/>
              <a:buAutoNum type="alphaUcPeriod"/>
            </a:pPr>
            <a:r>
              <a:rPr lang="fr-FR" sz="2400" dirty="0" smtClean="0"/>
              <a:t>éduquer à la citoyenneté numérique, d’être des interlocuteurs et des acteurs créatifs et responsables, avec l’intuition de Don Bosco de former « de bons chrétiens et d’honnêtes citoyens»</a:t>
            </a:r>
            <a:endParaRPr lang="en-US" sz="2400" b="1" cap="none" spc="0" dirty="0">
              <a:ln w="10541" cmpd="sng">
                <a:solidFill>
                  <a:schemeClr val="accent1">
                    <a:shade val="88000"/>
                    <a:satMod val="110000"/>
                  </a:schemeClr>
                </a:solidFill>
                <a:prstDash val="solid"/>
              </a:ln>
              <a:solidFill>
                <a:srgbClr val="C00000"/>
              </a:solidFill>
              <a:effectLst/>
              <a:latin typeface="Bahnschrift" pitchFamily="34" charset="0"/>
            </a:endParaRPr>
          </a:p>
        </p:txBody>
      </p:sp>
      <p:sp>
        <p:nvSpPr>
          <p:cNvPr id="5" name="Rectangle 4"/>
          <p:cNvSpPr/>
          <p:nvPr/>
        </p:nvSpPr>
        <p:spPr>
          <a:xfrm>
            <a:off x="22274" y="-135105"/>
            <a:ext cx="11811000" cy="1669688"/>
          </a:xfrm>
          <a:prstGeom prst="rect">
            <a:avLst/>
          </a:prstGeom>
          <a:solidFill>
            <a:schemeClr val="bg1"/>
          </a:solidFill>
        </p:spPr>
        <p:txBody>
          <a:bodyPr wrap="square" lIns="91440" tIns="45720" rIns="91440" bIns="45720">
            <a:spAutoFit/>
          </a:bodyPr>
          <a:lstStyle/>
          <a:p>
            <a:pPr algn="ctr"/>
            <a:r>
              <a:rPr lang="en-US" sz="10250" b="1" dirty="0" smtClean="0">
                <a:ln w="10541" cmpd="sng">
                  <a:solidFill>
                    <a:schemeClr val="accent1">
                      <a:shade val="88000"/>
                      <a:satMod val="110000"/>
                    </a:schemeClr>
                  </a:solidFill>
                  <a:prstDash val="solid"/>
                </a:ln>
                <a:solidFill>
                  <a:srgbClr val="404F21"/>
                </a:solidFill>
                <a:latin typeface="Script MT Bold" pitchFamily="66" charset="0"/>
              </a:rPr>
              <a:t>En </a:t>
            </a:r>
            <a:r>
              <a:rPr lang="en-US" sz="10250" b="1" dirty="0" err="1" smtClean="0">
                <a:ln w="10541" cmpd="sng">
                  <a:solidFill>
                    <a:schemeClr val="accent1">
                      <a:shade val="88000"/>
                      <a:satMod val="110000"/>
                    </a:schemeClr>
                  </a:solidFill>
                  <a:prstDash val="solid"/>
                </a:ln>
                <a:solidFill>
                  <a:srgbClr val="404F21"/>
                </a:solidFill>
                <a:latin typeface="Script MT Bold" pitchFamily="66" charset="0"/>
              </a:rPr>
              <a:t>chemin</a:t>
            </a:r>
            <a:endParaRPr lang="en-US" sz="10250" b="1" cap="none" spc="0" dirty="0">
              <a:ln w="10541" cmpd="sng">
                <a:solidFill>
                  <a:schemeClr val="accent1">
                    <a:shade val="88000"/>
                    <a:satMod val="110000"/>
                  </a:schemeClr>
                </a:solidFill>
                <a:prstDash val="solid"/>
              </a:ln>
              <a:solidFill>
                <a:srgbClr val="404F21"/>
              </a:solidFill>
              <a:effectLst/>
              <a:latin typeface="Script MT Bold" pitchFamily="66" charset="0"/>
            </a:endParaRPr>
          </a:p>
        </p:txBody>
      </p:sp>
    </p:spTree>
    <p:extLst>
      <p:ext uri="{BB962C8B-B14F-4D97-AF65-F5344CB8AC3E}">
        <p14:creationId xmlns:p14="http://schemas.microsoft.com/office/powerpoint/2010/main" val="33042465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084" y="583647"/>
            <a:ext cx="12807785" cy="6579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381000" y="153650"/>
            <a:ext cx="11811000" cy="1446550"/>
          </a:xfrm>
          <a:prstGeom prst="rect">
            <a:avLst/>
          </a:prstGeom>
          <a:solidFill>
            <a:schemeClr val="bg1"/>
          </a:solidFill>
        </p:spPr>
        <p:txBody>
          <a:bodyPr wrap="square" lIns="91440" tIns="45720" rIns="91440" bIns="45720">
            <a:spAutoFit/>
          </a:bodyPr>
          <a:lstStyle/>
          <a:p>
            <a:pPr algn="ctr"/>
            <a:r>
              <a:rPr lang="fr-FR" sz="8800" b="1" dirty="0" smtClean="0">
                <a:solidFill>
                  <a:srgbClr val="C00000"/>
                </a:solidFill>
                <a:latin typeface="Cooper Black" pitchFamily="18" charset="0"/>
              </a:rPr>
              <a:t>PLAN D’ETUDES </a:t>
            </a:r>
            <a:endParaRPr lang="en-US" sz="8800" b="1" cap="none" spc="0" dirty="0">
              <a:ln w="10541" cmpd="sng">
                <a:solidFill>
                  <a:schemeClr val="accent1">
                    <a:shade val="88000"/>
                    <a:satMod val="110000"/>
                  </a:schemeClr>
                </a:solidFill>
                <a:prstDash val="solid"/>
              </a:ln>
              <a:solidFill>
                <a:srgbClr val="C00000"/>
              </a:solidFill>
              <a:effectLst/>
              <a:latin typeface="Cooper Black" pitchFamily="18" charset="0"/>
            </a:endParaRPr>
          </a:p>
        </p:txBody>
      </p:sp>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1378634"/>
            <a:ext cx="7239000" cy="6028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56014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81000" y="153650"/>
            <a:ext cx="11811000" cy="1446550"/>
          </a:xfrm>
          <a:prstGeom prst="rect">
            <a:avLst/>
          </a:prstGeom>
          <a:solidFill>
            <a:schemeClr val="bg1"/>
          </a:solidFill>
        </p:spPr>
        <p:txBody>
          <a:bodyPr wrap="square" lIns="91440" tIns="45720" rIns="91440" bIns="45720">
            <a:spAutoFit/>
          </a:bodyPr>
          <a:lstStyle/>
          <a:p>
            <a:pPr algn="ctr"/>
            <a:r>
              <a:rPr lang="fr-FR" sz="8800" b="1" dirty="0" smtClean="0">
                <a:solidFill>
                  <a:srgbClr val="C00000"/>
                </a:solidFill>
                <a:latin typeface="Cooper Black" pitchFamily="18" charset="0"/>
              </a:rPr>
              <a:t>Chapitre I</a:t>
            </a:r>
            <a:endParaRPr lang="en-US" sz="8800" b="1" cap="none" spc="0" dirty="0">
              <a:ln w="10541" cmpd="sng">
                <a:solidFill>
                  <a:schemeClr val="accent1">
                    <a:shade val="88000"/>
                    <a:satMod val="110000"/>
                  </a:schemeClr>
                </a:solidFill>
                <a:prstDash val="solid"/>
              </a:ln>
              <a:solidFill>
                <a:srgbClr val="C00000"/>
              </a:solidFill>
              <a:effectLst/>
              <a:latin typeface="Cooper Black" pitchFamily="18" charset="0"/>
            </a:endParaRPr>
          </a:p>
        </p:txBody>
      </p:sp>
      <p:sp>
        <p:nvSpPr>
          <p:cNvPr id="2" name="Rectangle 1"/>
          <p:cNvSpPr/>
          <p:nvPr/>
        </p:nvSpPr>
        <p:spPr>
          <a:xfrm>
            <a:off x="0" y="1371600"/>
            <a:ext cx="7924800" cy="1308050"/>
          </a:xfrm>
          <a:prstGeom prst="rect">
            <a:avLst/>
          </a:prstGeom>
        </p:spPr>
        <p:txBody>
          <a:bodyPr wrap="square">
            <a:spAutoFit/>
          </a:bodyPr>
          <a:lstStyle/>
          <a:p>
            <a:r>
              <a:rPr lang="fr-FR" sz="2800" dirty="0" smtClean="0"/>
              <a:t>« Seulement ce qu’on aime peut être sauvé.</a:t>
            </a:r>
          </a:p>
          <a:p>
            <a:r>
              <a:rPr lang="fr-FR" sz="2800" dirty="0" smtClean="0"/>
              <a:t>Seulement ce qu’on embrasse peut être transformé »</a:t>
            </a:r>
          </a:p>
          <a:p>
            <a:r>
              <a:rPr lang="fr-FR" dirty="0" smtClean="0"/>
              <a:t>(Pape François, </a:t>
            </a:r>
            <a:r>
              <a:rPr lang="fr-FR" dirty="0" err="1" smtClean="0"/>
              <a:t>Twitter</a:t>
            </a:r>
            <a:r>
              <a:rPr lang="fr-FR" dirty="0" smtClean="0"/>
              <a:t> 27 janvier 2019)</a:t>
            </a:r>
            <a:endParaRPr lang="fr-FR" dirty="0"/>
          </a:p>
        </p:txBody>
      </p:sp>
      <p:pic>
        <p:nvPicPr>
          <p:cNvPr id="1638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703096"/>
            <a:ext cx="6254323" cy="4985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7947"/>
          <a:stretch/>
        </p:blipFill>
        <p:spPr bwMode="auto">
          <a:xfrm>
            <a:off x="6058486" y="2551531"/>
            <a:ext cx="6743114" cy="513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17897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81000" y="153650"/>
            <a:ext cx="11811000" cy="1200329"/>
          </a:xfrm>
          <a:prstGeom prst="rect">
            <a:avLst/>
          </a:prstGeom>
          <a:solidFill>
            <a:schemeClr val="bg1"/>
          </a:solidFill>
        </p:spPr>
        <p:txBody>
          <a:bodyPr wrap="square" lIns="91440" tIns="45720" rIns="91440" bIns="45720">
            <a:spAutoFit/>
          </a:bodyPr>
          <a:lstStyle/>
          <a:p>
            <a:pPr algn="ctr"/>
            <a:r>
              <a:rPr lang="fr-FR" sz="7200" b="1" dirty="0" smtClean="0">
                <a:solidFill>
                  <a:schemeClr val="accent5"/>
                </a:solidFill>
                <a:latin typeface="Cooper Black" pitchFamily="18" charset="0"/>
              </a:rPr>
              <a:t>Chapitre II</a:t>
            </a:r>
            <a:endParaRPr lang="en-US" sz="7200" b="1" cap="none" spc="0" dirty="0">
              <a:ln w="10541" cmpd="sng">
                <a:solidFill>
                  <a:schemeClr val="accent1">
                    <a:shade val="88000"/>
                    <a:satMod val="110000"/>
                  </a:schemeClr>
                </a:solidFill>
                <a:prstDash val="solid"/>
              </a:ln>
              <a:solidFill>
                <a:schemeClr val="accent5"/>
              </a:solidFill>
              <a:effectLst/>
              <a:latin typeface="Cooper Black" pitchFamily="18" charset="0"/>
            </a:endParaRPr>
          </a:p>
        </p:txBody>
      </p:sp>
      <p:pic>
        <p:nvPicPr>
          <p:cNvPr id="1741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369159"/>
            <a:ext cx="6846276" cy="6404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6742" y="2530203"/>
            <a:ext cx="6735762" cy="5174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53139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82988" y="381000"/>
            <a:ext cx="6677961"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465363"/>
            <a:ext cx="4608167" cy="5063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381000" y="153650"/>
            <a:ext cx="8991600" cy="1200329"/>
          </a:xfrm>
          <a:prstGeom prst="rect">
            <a:avLst/>
          </a:prstGeom>
          <a:solidFill>
            <a:schemeClr val="bg1"/>
          </a:solidFill>
        </p:spPr>
        <p:txBody>
          <a:bodyPr wrap="square" lIns="91440" tIns="45720" rIns="91440" bIns="45720">
            <a:spAutoFit/>
          </a:bodyPr>
          <a:lstStyle/>
          <a:p>
            <a:pPr algn="ctr"/>
            <a:r>
              <a:rPr lang="fr-FR" sz="7200" b="1" dirty="0" smtClean="0">
                <a:solidFill>
                  <a:srgbClr val="FFD54F"/>
                </a:solidFill>
                <a:latin typeface="Cooper Black" pitchFamily="18" charset="0"/>
              </a:rPr>
              <a:t>Chapitre III</a:t>
            </a:r>
            <a:endParaRPr lang="en-US" sz="7200" b="1" cap="none" spc="0" dirty="0">
              <a:ln w="10541" cmpd="sng">
                <a:solidFill>
                  <a:schemeClr val="accent1">
                    <a:shade val="88000"/>
                    <a:satMod val="110000"/>
                  </a:schemeClr>
                </a:solidFill>
                <a:prstDash val="solid"/>
              </a:ln>
              <a:solidFill>
                <a:srgbClr val="FFD54F"/>
              </a:solidFill>
              <a:effectLst/>
              <a:latin typeface="Cooper Black" pitchFamily="18" charset="0"/>
            </a:endParaRPr>
          </a:p>
        </p:txBody>
      </p:sp>
      <p:sp>
        <p:nvSpPr>
          <p:cNvPr id="2" name="Rectangle 1"/>
          <p:cNvSpPr/>
          <p:nvPr/>
        </p:nvSpPr>
        <p:spPr>
          <a:xfrm>
            <a:off x="4883834" y="5105400"/>
            <a:ext cx="7924800" cy="1569660"/>
          </a:xfrm>
          <a:prstGeom prst="rect">
            <a:avLst/>
          </a:prstGeom>
        </p:spPr>
        <p:txBody>
          <a:bodyPr wrap="square">
            <a:spAutoFit/>
          </a:bodyPr>
          <a:lstStyle/>
          <a:p>
            <a:r>
              <a:rPr lang="fr-FR" sz="2000" b="1" dirty="0" smtClean="0"/>
              <a:t>3.1 - </a:t>
            </a:r>
            <a:r>
              <a:rPr lang="fr-FR" sz="2400" b="1" dirty="0" smtClean="0"/>
              <a:t>la COMPLEXITE DU MONDE DE LA COMMUNICATION </a:t>
            </a:r>
          </a:p>
          <a:p>
            <a:r>
              <a:rPr lang="fr-FR" sz="2400" b="1" dirty="0" smtClean="0"/>
              <a:t>3.2 - les transformations anthropologiques-culturelles </a:t>
            </a:r>
          </a:p>
          <a:p>
            <a:r>
              <a:rPr lang="fr-FR" sz="2400" b="1" dirty="0" smtClean="0"/>
              <a:t>3.3 - les interpellations a la vie consacrée </a:t>
            </a:r>
          </a:p>
          <a:p>
            <a:r>
              <a:rPr lang="fr-FR" sz="2400" b="1" dirty="0" smtClean="0"/>
              <a:t>3.4 - l’attention a la formation de l’institut des </a:t>
            </a:r>
            <a:r>
              <a:rPr lang="fr-FR" sz="2400" b="1" dirty="0" err="1" smtClean="0"/>
              <a:t>fma</a:t>
            </a:r>
            <a:endParaRPr lang="fr-FR" sz="2400" b="1" dirty="0"/>
          </a:p>
        </p:txBody>
      </p:sp>
    </p:spTree>
    <p:extLst>
      <p:ext uri="{BB962C8B-B14F-4D97-AF65-F5344CB8AC3E}">
        <p14:creationId xmlns:p14="http://schemas.microsoft.com/office/powerpoint/2010/main" val="40477708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25964" r="22705"/>
          <a:stretch/>
        </p:blipFill>
        <p:spPr bwMode="auto">
          <a:xfrm>
            <a:off x="-1143000" y="2566568"/>
            <a:ext cx="6448865" cy="5205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1200" y="457200"/>
            <a:ext cx="6629400" cy="3723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457200" y="138488"/>
            <a:ext cx="7772400" cy="1200329"/>
          </a:xfrm>
          <a:prstGeom prst="rect">
            <a:avLst/>
          </a:prstGeom>
          <a:solidFill>
            <a:schemeClr val="bg1"/>
          </a:solidFill>
        </p:spPr>
        <p:txBody>
          <a:bodyPr wrap="square" lIns="91440" tIns="45720" rIns="91440" bIns="45720">
            <a:spAutoFit/>
          </a:bodyPr>
          <a:lstStyle/>
          <a:p>
            <a:pPr algn="ctr"/>
            <a:r>
              <a:rPr lang="fr-FR" sz="7200" b="1" dirty="0" smtClean="0">
                <a:solidFill>
                  <a:schemeClr val="accent2"/>
                </a:solidFill>
                <a:latin typeface="Cooper Black" pitchFamily="18" charset="0"/>
              </a:rPr>
              <a:t>Chapitre IV</a:t>
            </a:r>
            <a:endParaRPr lang="en-US" sz="7200" b="1" cap="none" spc="0" dirty="0">
              <a:ln w="10541" cmpd="sng">
                <a:solidFill>
                  <a:schemeClr val="accent1">
                    <a:shade val="88000"/>
                    <a:satMod val="110000"/>
                  </a:schemeClr>
                </a:solidFill>
                <a:prstDash val="solid"/>
              </a:ln>
              <a:solidFill>
                <a:schemeClr val="accent2"/>
              </a:solidFill>
              <a:effectLst/>
              <a:latin typeface="Cooper Black" pitchFamily="18" charset="0"/>
            </a:endParaRPr>
          </a:p>
        </p:txBody>
      </p:sp>
      <p:sp>
        <p:nvSpPr>
          <p:cNvPr id="2" name="Rectangle 1"/>
          <p:cNvSpPr/>
          <p:nvPr/>
        </p:nvSpPr>
        <p:spPr>
          <a:xfrm>
            <a:off x="4658165" y="3557112"/>
            <a:ext cx="7924800" cy="4154984"/>
          </a:xfrm>
          <a:prstGeom prst="rect">
            <a:avLst/>
          </a:prstGeom>
        </p:spPr>
        <p:txBody>
          <a:bodyPr wrap="square">
            <a:spAutoFit/>
          </a:bodyPr>
          <a:lstStyle/>
          <a:p>
            <a:r>
              <a:rPr lang="fr-FR" sz="2400" b="1" dirty="0" smtClean="0"/>
              <a:t>4.1 - LA MISSION DANS L’ECOSYSTEME NUMÉRIQUE </a:t>
            </a:r>
          </a:p>
          <a:p>
            <a:r>
              <a:rPr lang="fr-FR" sz="2400" b="1" dirty="0" smtClean="0"/>
              <a:t>4.1.1 - pourquoi faire partie des réseaux sociaux</a:t>
            </a:r>
          </a:p>
          <a:p>
            <a:r>
              <a:rPr lang="fr-FR" sz="2400" b="1" dirty="0" smtClean="0"/>
              <a:t>4.1.2 - comment faire partie des réseaux sociaux</a:t>
            </a:r>
          </a:p>
          <a:p>
            <a:r>
              <a:rPr lang="fr-FR" sz="2400" b="1" dirty="0" smtClean="0"/>
              <a:t>	Identité et conscience institutionnelle</a:t>
            </a:r>
          </a:p>
          <a:p>
            <a:r>
              <a:rPr lang="fr-FR" sz="2400" b="1" dirty="0" smtClean="0"/>
              <a:t>	Communauté et relations authentiques</a:t>
            </a:r>
          </a:p>
          <a:p>
            <a:r>
              <a:rPr lang="fr-FR" sz="2400" b="1" dirty="0" smtClean="0"/>
              <a:t>	Connaissances et compétences</a:t>
            </a:r>
          </a:p>
          <a:p>
            <a:r>
              <a:rPr lang="fr-FR" sz="2400" b="1" dirty="0" smtClean="0"/>
              <a:t>4.1.3 - quels contenus communiquer </a:t>
            </a:r>
          </a:p>
          <a:p>
            <a:r>
              <a:rPr lang="fr-FR" sz="2400" b="1" dirty="0" smtClean="0"/>
              <a:t>4.2 - LES CONVICTIONS DE L’INSTITUT DES FMA </a:t>
            </a:r>
          </a:p>
          <a:p>
            <a:r>
              <a:rPr lang="fr-FR" sz="2400" b="1" dirty="0" smtClean="0"/>
              <a:t>4.3 - LES CRITÈRES POUR HABITER LES MILIEUX NUMERIQUES </a:t>
            </a:r>
          </a:p>
          <a:p>
            <a:pPr lvl="2"/>
            <a:r>
              <a:rPr lang="fr-FR" sz="2400" b="1" dirty="0" smtClean="0"/>
              <a:t>4.3.1 critères charismatiques</a:t>
            </a:r>
          </a:p>
          <a:p>
            <a:pPr lvl="2"/>
            <a:r>
              <a:rPr lang="fr-FR" sz="2400" b="1" dirty="0" smtClean="0"/>
              <a:t>4.3.2 critères opérationnels</a:t>
            </a:r>
            <a:endParaRPr lang="fr-FR" sz="2400" b="1" dirty="0"/>
          </a:p>
        </p:txBody>
      </p:sp>
      <p:pic>
        <p:nvPicPr>
          <p:cNvPr id="8"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r="45429" b="77532"/>
          <a:stretch/>
        </p:blipFill>
        <p:spPr bwMode="auto">
          <a:xfrm>
            <a:off x="-152400" y="1488195"/>
            <a:ext cx="5918218" cy="2053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878579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564650" y="5888596"/>
            <a:ext cx="6462376" cy="954107"/>
          </a:xfrm>
          <a:prstGeom prst="rect">
            <a:avLst/>
          </a:prstGeom>
        </p:spPr>
        <p:txBody>
          <a:bodyPr wrap="square">
            <a:spAutoFit/>
          </a:bodyPr>
          <a:lstStyle/>
          <a:p>
            <a:r>
              <a:rPr lang="fr-FR" sz="2800" b="1" dirty="0" smtClean="0"/>
              <a:t>5.1 - VIE PRIVEE ET CONFIDENTIALITE </a:t>
            </a:r>
          </a:p>
          <a:p>
            <a:r>
              <a:rPr lang="fr-FR" sz="2800" b="1" dirty="0" smtClean="0"/>
              <a:t>5.2 - DROITS ET DEVOIRS</a:t>
            </a:r>
            <a:endParaRPr lang="fr-FR" sz="2800" b="1" dirty="0"/>
          </a:p>
        </p:txBody>
      </p:sp>
      <p:pic>
        <p:nvPicPr>
          <p:cNvPr id="20483"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27198"/>
          <a:stretch/>
        </p:blipFill>
        <p:spPr bwMode="auto">
          <a:xfrm>
            <a:off x="165103" y="3124201"/>
            <a:ext cx="6399546" cy="4450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2532" y="1218407"/>
            <a:ext cx="7997825" cy="3811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4"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r="38214" b="89877"/>
          <a:stretch/>
        </p:blipFill>
        <p:spPr bwMode="auto">
          <a:xfrm>
            <a:off x="363415" y="1600199"/>
            <a:ext cx="6807206" cy="1311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381000" y="153650"/>
            <a:ext cx="8382000" cy="1200329"/>
          </a:xfrm>
          <a:prstGeom prst="rect">
            <a:avLst/>
          </a:prstGeom>
          <a:solidFill>
            <a:schemeClr val="bg1"/>
          </a:solidFill>
        </p:spPr>
        <p:txBody>
          <a:bodyPr wrap="square" lIns="91440" tIns="45720" rIns="91440" bIns="45720">
            <a:spAutoFit/>
          </a:bodyPr>
          <a:lstStyle/>
          <a:p>
            <a:pPr algn="ctr"/>
            <a:r>
              <a:rPr lang="fr-FR" sz="7200" b="1" dirty="0" smtClean="0">
                <a:solidFill>
                  <a:schemeClr val="accent5">
                    <a:lumMod val="50000"/>
                  </a:schemeClr>
                </a:solidFill>
                <a:latin typeface="Cooper Black" pitchFamily="18" charset="0"/>
              </a:rPr>
              <a:t>Chapitre V</a:t>
            </a:r>
            <a:endParaRPr lang="en-US" sz="7200" b="1" cap="none" spc="0" dirty="0">
              <a:ln w="10541" cmpd="sng">
                <a:solidFill>
                  <a:schemeClr val="accent1">
                    <a:shade val="88000"/>
                    <a:satMod val="110000"/>
                  </a:schemeClr>
                </a:solidFill>
                <a:prstDash val="solid"/>
              </a:ln>
              <a:solidFill>
                <a:schemeClr val="accent5">
                  <a:lumMod val="50000"/>
                </a:schemeClr>
              </a:solidFill>
              <a:effectLst/>
              <a:latin typeface="Cooper Black" pitchFamily="18" charset="0"/>
            </a:endParaRPr>
          </a:p>
        </p:txBody>
      </p:sp>
    </p:spTree>
    <p:extLst>
      <p:ext uri="{BB962C8B-B14F-4D97-AF65-F5344CB8AC3E}">
        <p14:creationId xmlns:p14="http://schemas.microsoft.com/office/powerpoint/2010/main" val="3625069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219200" y="436232"/>
            <a:ext cx="8382000" cy="1200329"/>
          </a:xfrm>
          <a:prstGeom prst="rect">
            <a:avLst/>
          </a:prstGeom>
          <a:solidFill>
            <a:schemeClr val="bg1"/>
          </a:solidFill>
        </p:spPr>
        <p:txBody>
          <a:bodyPr wrap="square" lIns="91440" tIns="45720" rIns="91440" bIns="45720">
            <a:spAutoFit/>
          </a:bodyPr>
          <a:lstStyle/>
          <a:p>
            <a:pPr algn="ctr"/>
            <a:r>
              <a:rPr lang="fr-FR" sz="7200" b="1" dirty="0" smtClean="0">
                <a:solidFill>
                  <a:srgbClr val="7030A0"/>
                </a:solidFill>
                <a:latin typeface="Cooper Black" pitchFamily="18" charset="0"/>
              </a:rPr>
              <a:t>CONCLUSION</a:t>
            </a:r>
            <a:endParaRPr lang="en-US" sz="7200" b="1" cap="none" spc="0" dirty="0">
              <a:ln w="10541" cmpd="sng">
                <a:solidFill>
                  <a:schemeClr val="accent1">
                    <a:shade val="88000"/>
                    <a:satMod val="110000"/>
                  </a:schemeClr>
                </a:solidFill>
                <a:prstDash val="solid"/>
              </a:ln>
              <a:solidFill>
                <a:srgbClr val="7030A0"/>
              </a:solidFill>
              <a:effectLst/>
              <a:latin typeface="Cooper Black" pitchFamily="18" charset="0"/>
            </a:endParaRPr>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52" y="1831403"/>
            <a:ext cx="5478877" cy="5945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07" name="Picture 3"/>
          <p:cNvPicPr>
            <a:picLocks noChangeAspect="1" noChangeArrowheads="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artisticPastelsSmooth/>
                    </a14:imgEffect>
                  </a14:imgLayer>
                </a14:imgProps>
              </a:ext>
              <a:ext uri="{28A0092B-C50C-407E-A947-70E740481C1C}">
                <a14:useLocalDpi xmlns:a14="http://schemas.microsoft.com/office/drawing/2010/main" val="0"/>
              </a:ext>
            </a:extLst>
          </a:blip>
          <a:srcRect/>
          <a:stretch>
            <a:fillRect/>
          </a:stretch>
        </p:blipFill>
        <p:spPr bwMode="auto">
          <a:xfrm>
            <a:off x="5715000" y="-1447800"/>
            <a:ext cx="6729095" cy="8167608"/>
          </a:xfrm>
          <a:prstGeom prst="rect">
            <a:avLst/>
          </a:prstGeom>
          <a:solidFill>
            <a:srgbClr val="000000">
              <a:alpha val="0"/>
            </a:srgbClr>
          </a:solidFill>
          <a:ln>
            <a:noFill/>
          </a:ln>
          <a:effectLst/>
        </p:spPr>
      </p:pic>
      <p:sp>
        <p:nvSpPr>
          <p:cNvPr id="2" name="Rectangle 1"/>
          <p:cNvSpPr/>
          <p:nvPr/>
        </p:nvSpPr>
        <p:spPr>
          <a:xfrm>
            <a:off x="3747868" y="4274286"/>
            <a:ext cx="6995776" cy="2677656"/>
          </a:xfrm>
          <a:prstGeom prst="rect">
            <a:avLst/>
          </a:prstGeom>
        </p:spPr>
        <p:txBody>
          <a:bodyPr wrap="square">
            <a:spAutoFit/>
          </a:bodyPr>
          <a:lstStyle/>
          <a:p>
            <a:pPr algn="just"/>
            <a:r>
              <a:rPr lang="fr-FR" sz="2800" b="1" dirty="0" smtClean="0"/>
              <a:t>Le but des Lignes d’orientation est de rendre possible une vaste conversation dans les communautés, sur l’importance de la culture de la communication et de son impact sur l‘</a:t>
            </a:r>
            <a:r>
              <a:rPr lang="fr-FR" sz="2800" b="1" dirty="0" err="1" smtClean="0"/>
              <a:t>lnstitution</a:t>
            </a:r>
            <a:r>
              <a:rPr lang="fr-FR" sz="2800" b="1" dirty="0" smtClean="0"/>
              <a:t> et sur la personne, tout au long de l’itinéraire de formation.</a:t>
            </a:r>
            <a:endParaRPr lang="fr-FR" sz="2800" b="1" dirty="0"/>
          </a:p>
        </p:txBody>
      </p:sp>
    </p:spTree>
    <p:extLst>
      <p:ext uri="{BB962C8B-B14F-4D97-AF65-F5344CB8AC3E}">
        <p14:creationId xmlns:p14="http://schemas.microsoft.com/office/powerpoint/2010/main" val="4875735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515</TotalTime>
  <Words>968</Words>
  <Application>Microsoft Office PowerPoint</Application>
  <PresentationFormat>Custom</PresentationFormat>
  <Paragraphs>72</Paragraphs>
  <Slides>21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Bahnschrift</vt:lpstr>
      <vt:lpstr>Calibri</vt:lpstr>
      <vt:lpstr>Cooper Black</vt:lpstr>
      <vt:lpstr>Script MT Bold</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Sr Pierrette L</dc:creator>
  <cp:lastModifiedBy>Microsoft account</cp:lastModifiedBy>
  <cp:revision>50</cp:revision>
  <dcterms:created xsi:type="dcterms:W3CDTF">2024-11-25T02:21:18Z</dcterms:created>
  <dcterms:modified xsi:type="dcterms:W3CDTF">2025-01-02T00:55:28Z</dcterms:modified>
</cp:coreProperties>
</file>